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handoutMasterIdLst>
    <p:handoutMasterId r:id="rId9"/>
  </p:handoutMasterIdLst>
  <p:sldIdLst>
    <p:sldId id="444" r:id="rId2"/>
    <p:sldId id="766" r:id="rId3"/>
    <p:sldId id="767" r:id="rId4"/>
    <p:sldId id="769" r:id="rId5"/>
    <p:sldId id="770" r:id="rId6"/>
    <p:sldId id="771" r:id="rId7"/>
  </p:sldIdLst>
  <p:sldSz cx="9144000" cy="6858000" type="overhead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E9EE12"/>
    <a:srgbClr val="FFFF00"/>
    <a:srgbClr val="003399"/>
    <a:srgbClr val="336699"/>
    <a:srgbClr val="008080"/>
    <a:srgbClr val="FF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88642" autoAdjust="0"/>
  </p:normalViewPr>
  <p:slideViewPr>
    <p:cSldViewPr>
      <p:cViewPr varScale="1">
        <p:scale>
          <a:sx n="90" d="100"/>
          <a:sy n="90" d="100"/>
        </p:scale>
        <p:origin x="246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41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716" y="-8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138CF94-1378-46F8-BF9F-33989F1BA9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200" b="0">
                <a:latin typeface="Times New Roman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ko-KR" altLang="en-US"/>
              <a:t>나 중 경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EBA842CC-CDBB-464C-9E1A-34B7BA59B8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b="0">
                <a:latin typeface="Times New Roman" charset="0"/>
                <a:ea typeface="굴림" pitchFamily="50" charset="-127"/>
              </a:defRPr>
            </a:lvl1pPr>
          </a:lstStyle>
          <a:p>
            <a:pPr>
              <a:defRPr/>
            </a:pPr>
            <a:fld id="{0DD8AF1B-5477-46BF-A945-73D166CC6012}" type="datetime1">
              <a:rPr lang="ko-KR" altLang="en-US"/>
              <a:pPr>
                <a:defRPr/>
              </a:pPr>
              <a:t>2022-09-27</a:t>
            </a:fld>
            <a:endParaRPr lang="ko-KR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93690F85-2A7D-4608-B368-5828C239A4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200" b="0">
                <a:latin typeface="Times New Roman" charset="0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ko-KR" altLang="en-US"/>
              <a:t>생산.운영관리론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67C673CC-C174-40BD-9C9A-C6B7A69805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FEBA64E6-1A2C-4B1C-9634-1A16175C264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08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xmlns="" id="{6952F072-A89B-4749-8123-EBBD8E8BA1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200" b="0">
                <a:latin typeface="Times New Roman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40291" name="Rectangle 9">
            <a:extLst>
              <a:ext uri="{FF2B5EF4-FFF2-40B4-BE49-F238E27FC236}">
                <a16:creationId xmlns:a16="http://schemas.microsoft.com/office/drawing/2014/main" xmlns="" id="{A87CC139-46AA-4B4F-89C8-A61EFD0CECA8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xmlns="" id="{F0336F30-DE37-4E5E-AFC6-589C74B452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xmlns="" id="{A7707C31-368E-4557-964D-7253CBCF35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b="0">
                <a:latin typeface="Times New Roman" charset="0"/>
                <a:ea typeface="굴림" pitchFamily="50" charset="-127"/>
              </a:defRPr>
            </a:lvl1pPr>
          </a:lstStyle>
          <a:p>
            <a:pPr>
              <a:defRPr/>
            </a:pPr>
            <a:fld id="{4D4CDDC5-8AB2-40B9-BB73-F9015C05E0A9}" type="datetime1">
              <a:rPr lang="ko-KR" altLang="en-US"/>
              <a:pPr>
                <a:defRPr/>
              </a:pPr>
              <a:t>2022-09-27</a:t>
            </a:fld>
            <a:endParaRPr lang="ko-KR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xmlns="" id="{2367A0D1-8328-47E8-B8CB-A716B59057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200" b="0">
                <a:latin typeface="Times New Roman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xmlns="" id="{4FD67D40-E92A-45EC-93C0-1508C6492A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 b="0">
                <a:latin typeface="Times New Roman" panose="02020603050405020304" pitchFamily="18" charset="0"/>
              </a:defRPr>
            </a:lvl1pPr>
          </a:lstStyle>
          <a:p>
            <a:fld id="{E41162BF-E6D4-4ACD-B946-E7E62760A4E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9521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편의점의 역사</a:t>
            </a:r>
            <a:r>
              <a:rPr lang="en-US" altLang="ko-KR" dirty="0"/>
              <a:t>(</a:t>
            </a:r>
            <a:r>
              <a:rPr lang="ko-KR" altLang="en-US" dirty="0"/>
              <a:t>최초의 편의점과 </a:t>
            </a:r>
            <a:r>
              <a:rPr lang="ko-KR" altLang="en-US" dirty="0" err="1"/>
              <a:t>사라진편의점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D4CDDC5-8AB2-40B9-BB73-F9015C05E0A9}" type="datetime1">
              <a:rPr lang="ko-KR" altLang="en-US" smtClean="0"/>
              <a:pPr>
                <a:defRPr/>
              </a:pPr>
              <a:t>2022-09-27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162BF-E6D4-4ACD-B946-E7E62760A4E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41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편의점의 역사</a:t>
            </a:r>
            <a:r>
              <a:rPr lang="en-US" altLang="ko-KR" dirty="0"/>
              <a:t>(</a:t>
            </a:r>
            <a:r>
              <a:rPr lang="ko-KR" altLang="en-US" dirty="0"/>
              <a:t>최초의 편의점과 </a:t>
            </a:r>
            <a:r>
              <a:rPr lang="ko-KR" altLang="en-US" dirty="0" err="1"/>
              <a:t>사라진편의점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D4CDDC5-8AB2-40B9-BB73-F9015C05E0A9}" type="datetime1">
              <a:rPr lang="ko-KR" altLang="en-US" smtClean="0"/>
              <a:pPr>
                <a:defRPr/>
              </a:pPr>
              <a:t>2022-09-27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162BF-E6D4-4ACD-B946-E7E62760A4E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72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편의점의 역사</a:t>
            </a:r>
            <a:r>
              <a:rPr lang="en-US" altLang="ko-KR" dirty="0"/>
              <a:t>(</a:t>
            </a:r>
            <a:r>
              <a:rPr lang="ko-KR" altLang="en-US" dirty="0"/>
              <a:t>최초의 편의점과 </a:t>
            </a:r>
            <a:r>
              <a:rPr lang="ko-KR" altLang="en-US" dirty="0" err="1"/>
              <a:t>사라진편의점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D4CDDC5-8AB2-40B9-BB73-F9015C05E0A9}" type="datetime1">
              <a:rPr lang="ko-KR" altLang="en-US" smtClean="0"/>
              <a:pPr>
                <a:defRPr/>
              </a:pPr>
              <a:t>2022-09-27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162BF-E6D4-4ACD-B946-E7E62760A4E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22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편의점의 역사</a:t>
            </a:r>
            <a:r>
              <a:rPr lang="en-US" altLang="ko-KR" dirty="0"/>
              <a:t>(</a:t>
            </a:r>
            <a:r>
              <a:rPr lang="ko-KR" altLang="en-US" dirty="0"/>
              <a:t>최초의 편의점과 </a:t>
            </a:r>
            <a:r>
              <a:rPr lang="ko-KR" altLang="en-US" dirty="0" err="1"/>
              <a:t>사라진편의점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D4CDDC5-8AB2-40B9-BB73-F9015C05E0A9}" type="datetime1">
              <a:rPr lang="ko-KR" altLang="en-US" smtClean="0"/>
              <a:pPr>
                <a:defRPr/>
              </a:pPr>
              <a:t>2022-09-27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162BF-E6D4-4ACD-B946-E7E62760A4E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11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편의점의 역사</a:t>
            </a:r>
            <a:r>
              <a:rPr lang="en-US" altLang="ko-KR" dirty="0"/>
              <a:t>(</a:t>
            </a:r>
            <a:r>
              <a:rPr lang="ko-KR" altLang="en-US" dirty="0"/>
              <a:t>최초의 편의점과 </a:t>
            </a:r>
            <a:r>
              <a:rPr lang="ko-KR" altLang="en-US" dirty="0" err="1"/>
              <a:t>사라진편의점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D4CDDC5-8AB2-40B9-BB73-F9015C05E0A9}" type="datetime1">
              <a:rPr lang="ko-KR" altLang="en-US" smtClean="0"/>
              <a:pPr>
                <a:defRPr/>
              </a:pPr>
              <a:t>2022-09-27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162BF-E6D4-4ACD-B946-E7E62760A4E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17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98">
            <a:extLst>
              <a:ext uri="{FF2B5EF4-FFF2-40B4-BE49-F238E27FC236}">
                <a16:creationId xmlns:a16="http://schemas.microsoft.com/office/drawing/2014/main" xmlns="" id="{F65E4F6D-AA97-4316-8079-3CDF1F20B793}"/>
              </a:ext>
            </a:extLst>
          </p:cNvPr>
          <p:cNvGrpSpPr>
            <a:grpSpLocks/>
          </p:cNvGrpSpPr>
          <p:nvPr/>
        </p:nvGrpSpPr>
        <p:grpSpPr bwMode="auto">
          <a:xfrm>
            <a:off x="0" y="6505575"/>
            <a:ext cx="9144000" cy="304800"/>
            <a:chOff x="0" y="4032"/>
            <a:chExt cx="4992" cy="144"/>
          </a:xfrm>
        </p:grpSpPr>
        <p:grpSp>
          <p:nvGrpSpPr>
            <p:cNvPr id="5" name="Group 4099">
              <a:extLst>
                <a:ext uri="{FF2B5EF4-FFF2-40B4-BE49-F238E27FC236}">
                  <a16:creationId xmlns:a16="http://schemas.microsoft.com/office/drawing/2014/main" xmlns="" id="{845A7475-DCD5-4D97-B73C-5F4AFC082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4026"/>
              <a:ext cx="2484" cy="145"/>
              <a:chOff x="-8" y="3924"/>
              <a:chExt cx="5761" cy="403"/>
            </a:xfrm>
          </p:grpSpPr>
          <p:sp>
            <p:nvSpPr>
              <p:cNvPr id="29" name="AutoShape 4100" descr="좁은 수평선">
                <a:extLst>
                  <a:ext uri="{FF2B5EF4-FFF2-40B4-BE49-F238E27FC236}">
                    <a16:creationId xmlns:a16="http://schemas.microsoft.com/office/drawing/2014/main" xmlns="" id="{B1B770FF-F680-4412-B9B7-1A310319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934"/>
                <a:ext cx="39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0" name="AutoShape 4101" descr="좁은 수평선">
                <a:extLst>
                  <a:ext uri="{FF2B5EF4-FFF2-40B4-BE49-F238E27FC236}">
                    <a16:creationId xmlns:a16="http://schemas.microsoft.com/office/drawing/2014/main" xmlns="" id="{E1265D6F-95DB-410A-8CCA-9F6BD15FF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939"/>
                <a:ext cx="39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1" name="AutoShape 4102" descr="좁은 수평선">
                <a:extLst>
                  <a:ext uri="{FF2B5EF4-FFF2-40B4-BE49-F238E27FC236}">
                    <a16:creationId xmlns:a16="http://schemas.microsoft.com/office/drawing/2014/main" xmlns="" id="{F8C113C7-5E59-4E49-A705-A02566284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8" y="3934"/>
                <a:ext cx="396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2" name="AutoShape 4103" descr="좁은 수평선">
                <a:extLst>
                  <a:ext uri="{FF2B5EF4-FFF2-40B4-BE49-F238E27FC236}">
                    <a16:creationId xmlns:a16="http://schemas.microsoft.com/office/drawing/2014/main" xmlns="" id="{2833C323-B860-4C3F-937B-B45D83A66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934"/>
                <a:ext cx="39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3" name="AutoShape 4104" descr="좁은 수평선">
                <a:extLst>
                  <a:ext uri="{FF2B5EF4-FFF2-40B4-BE49-F238E27FC236}">
                    <a16:creationId xmlns:a16="http://schemas.microsoft.com/office/drawing/2014/main" xmlns="" id="{1D71E28A-96E5-4589-B4B0-58D81AE05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939"/>
                <a:ext cx="39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4" name="AutoShape 4105" descr="좁은 수평선">
                <a:extLst>
                  <a:ext uri="{FF2B5EF4-FFF2-40B4-BE49-F238E27FC236}">
                    <a16:creationId xmlns:a16="http://schemas.microsoft.com/office/drawing/2014/main" xmlns="" id="{19CF5389-D29D-4FF9-A1E1-CA121F00B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3934"/>
                <a:ext cx="380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5" name="AutoShape 4106" descr="좁은 수평선">
                <a:extLst>
                  <a:ext uri="{FF2B5EF4-FFF2-40B4-BE49-F238E27FC236}">
                    <a16:creationId xmlns:a16="http://schemas.microsoft.com/office/drawing/2014/main" xmlns="" id="{8B84CBE1-1FCE-42D4-AD88-0D616F77F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9" y="3928"/>
                <a:ext cx="386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6" name="AutoShape 4107" descr="좁은 수평선">
                <a:extLst>
                  <a:ext uri="{FF2B5EF4-FFF2-40B4-BE49-F238E27FC236}">
                    <a16:creationId xmlns:a16="http://schemas.microsoft.com/office/drawing/2014/main" xmlns="" id="{B8B20E98-9379-4545-B3EB-A7FD47B8A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9" y="3934"/>
                <a:ext cx="386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7" name="AutoShape 4108" descr="좁은 수평선">
                <a:extLst>
                  <a:ext uri="{FF2B5EF4-FFF2-40B4-BE49-F238E27FC236}">
                    <a16:creationId xmlns:a16="http://schemas.microsoft.com/office/drawing/2014/main" xmlns="" id="{A13031F8-AB6F-4AFC-9897-30C4BFAED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9" y="3928"/>
                <a:ext cx="384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8" name="AutoShape 4109" descr="좁은 수평선">
                <a:extLst>
                  <a:ext uri="{FF2B5EF4-FFF2-40B4-BE49-F238E27FC236}">
                    <a16:creationId xmlns:a16="http://schemas.microsoft.com/office/drawing/2014/main" xmlns="" id="{6B5994BF-ADCE-43DB-B83E-B82C75141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7" y="3928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39" name="AutoShape 4110" descr="좁은 수평선">
                <a:extLst>
                  <a:ext uri="{FF2B5EF4-FFF2-40B4-BE49-F238E27FC236}">
                    <a16:creationId xmlns:a16="http://schemas.microsoft.com/office/drawing/2014/main" xmlns="" id="{E7DAEF64-4D44-4B37-9E92-E5673299C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7" y="393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0" name="AutoShape 4111" descr="좁은 수평선">
                <a:extLst>
                  <a:ext uri="{FF2B5EF4-FFF2-40B4-BE49-F238E27FC236}">
                    <a16:creationId xmlns:a16="http://schemas.microsoft.com/office/drawing/2014/main" xmlns="" id="{F3E9A63D-4E77-429B-85BB-6CD83527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3928"/>
                <a:ext cx="38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1" name="AutoShape 4112" descr="좁은 수평선">
                <a:extLst>
                  <a:ext uri="{FF2B5EF4-FFF2-40B4-BE49-F238E27FC236}">
                    <a16:creationId xmlns:a16="http://schemas.microsoft.com/office/drawing/2014/main" xmlns="" id="{5BCA4393-14AF-4232-9FE6-54A415882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3928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2" name="AutoShape 4113" descr="좁은 수평선">
                <a:extLst>
                  <a:ext uri="{FF2B5EF4-FFF2-40B4-BE49-F238E27FC236}">
                    <a16:creationId xmlns:a16="http://schemas.microsoft.com/office/drawing/2014/main" xmlns="" id="{6F38B26A-8E1A-45EC-B5DB-897305E69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393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3" name="AutoShape 4114" descr="좁은 수평선">
                <a:extLst>
                  <a:ext uri="{FF2B5EF4-FFF2-40B4-BE49-F238E27FC236}">
                    <a16:creationId xmlns:a16="http://schemas.microsoft.com/office/drawing/2014/main" xmlns="" id="{73C23820-49E3-4BAE-BD50-669EB8B75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" y="3928"/>
                <a:ext cx="390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4" name="AutoShape 4115" descr="좁은 수평선">
                <a:extLst>
                  <a:ext uri="{FF2B5EF4-FFF2-40B4-BE49-F238E27FC236}">
                    <a16:creationId xmlns:a16="http://schemas.microsoft.com/office/drawing/2014/main" xmlns="" id="{42AB6EEB-A375-45AD-8009-A453CEA9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" y="392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5" name="AutoShape 4116" descr="좁은 수평선">
                <a:extLst>
                  <a:ext uri="{FF2B5EF4-FFF2-40B4-BE49-F238E27FC236}">
                    <a16:creationId xmlns:a16="http://schemas.microsoft.com/office/drawing/2014/main" xmlns="" id="{90D30AC5-F37D-434A-A839-166DC6023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" y="3928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6" name="AutoShape 4117" descr="좁은 수평선">
                <a:extLst>
                  <a:ext uri="{FF2B5EF4-FFF2-40B4-BE49-F238E27FC236}">
                    <a16:creationId xmlns:a16="http://schemas.microsoft.com/office/drawing/2014/main" xmlns="" id="{BE81F858-6D01-4D31-8A41-EAB626233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" y="392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7" name="AutoShape 4118" descr="좁은 수평선">
                <a:extLst>
                  <a:ext uri="{FF2B5EF4-FFF2-40B4-BE49-F238E27FC236}">
                    <a16:creationId xmlns:a16="http://schemas.microsoft.com/office/drawing/2014/main" xmlns="" id="{5033F5ED-5EF9-4DB9-BE80-CBA6F9D65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924"/>
                <a:ext cx="384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8" name="AutoShape 4119" descr="좁은 수평선">
                <a:extLst>
                  <a:ext uri="{FF2B5EF4-FFF2-40B4-BE49-F238E27FC236}">
                    <a16:creationId xmlns:a16="http://schemas.microsoft.com/office/drawing/2014/main" xmlns="" id="{6FDD28DA-5064-493D-B9A0-D49D6C193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928"/>
                <a:ext cx="384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49" name="AutoShape 4120" descr="좁은 수평선">
                <a:extLst>
                  <a:ext uri="{FF2B5EF4-FFF2-40B4-BE49-F238E27FC236}">
                    <a16:creationId xmlns:a16="http://schemas.microsoft.com/office/drawing/2014/main" xmlns="" id="{D9CE14C1-260C-4DC4-8079-A6CF84791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" y="3924"/>
                <a:ext cx="380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50" name="AutoShape 4121" descr="좁은 수평선">
                <a:extLst>
                  <a:ext uri="{FF2B5EF4-FFF2-40B4-BE49-F238E27FC236}">
                    <a16:creationId xmlns:a16="http://schemas.microsoft.com/office/drawing/2014/main" xmlns="" id="{5E2300E0-DBB3-43CE-82BE-AF36F895C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393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</p:grpSp>
        <p:grpSp>
          <p:nvGrpSpPr>
            <p:cNvPr id="6" name="Group 4122">
              <a:extLst>
                <a:ext uri="{FF2B5EF4-FFF2-40B4-BE49-F238E27FC236}">
                  <a16:creationId xmlns:a16="http://schemas.microsoft.com/office/drawing/2014/main" xmlns="" id="{A080451F-A060-4ECA-BB70-B1FA0E6E0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" y="4026"/>
              <a:ext cx="2484" cy="145"/>
              <a:chOff x="-8" y="3924"/>
              <a:chExt cx="5761" cy="403"/>
            </a:xfrm>
          </p:grpSpPr>
          <p:sp>
            <p:nvSpPr>
              <p:cNvPr id="7" name="AutoShape 4123" descr="좁은 수평선">
                <a:extLst>
                  <a:ext uri="{FF2B5EF4-FFF2-40B4-BE49-F238E27FC236}">
                    <a16:creationId xmlns:a16="http://schemas.microsoft.com/office/drawing/2014/main" xmlns="" id="{660A507A-DCE4-4E3D-BDDF-67D9059AE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934"/>
                <a:ext cx="39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8" name="AutoShape 4124" descr="좁은 수평선">
                <a:extLst>
                  <a:ext uri="{FF2B5EF4-FFF2-40B4-BE49-F238E27FC236}">
                    <a16:creationId xmlns:a16="http://schemas.microsoft.com/office/drawing/2014/main" xmlns="" id="{92720706-F176-43F8-B525-4AB4752B4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4" y="3939"/>
                <a:ext cx="39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9" name="AutoShape 4125" descr="좁은 수평선">
                <a:extLst>
                  <a:ext uri="{FF2B5EF4-FFF2-40B4-BE49-F238E27FC236}">
                    <a16:creationId xmlns:a16="http://schemas.microsoft.com/office/drawing/2014/main" xmlns="" id="{8A91CB38-1450-476E-92C5-D7662C6E1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8" y="3934"/>
                <a:ext cx="396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" name="AutoShape 4126" descr="좁은 수평선">
                <a:extLst>
                  <a:ext uri="{FF2B5EF4-FFF2-40B4-BE49-F238E27FC236}">
                    <a16:creationId xmlns:a16="http://schemas.microsoft.com/office/drawing/2014/main" xmlns="" id="{B2808DCB-ADF1-4ED0-BB63-1BC790427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934"/>
                <a:ext cx="39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1" name="AutoShape 4127" descr="좁은 수평선">
                <a:extLst>
                  <a:ext uri="{FF2B5EF4-FFF2-40B4-BE49-F238E27FC236}">
                    <a16:creationId xmlns:a16="http://schemas.microsoft.com/office/drawing/2014/main" xmlns="" id="{A9584875-88F0-4CD4-9135-7500F11FD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939"/>
                <a:ext cx="39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2" name="AutoShape 4128" descr="좁은 수평선">
                <a:extLst>
                  <a:ext uri="{FF2B5EF4-FFF2-40B4-BE49-F238E27FC236}">
                    <a16:creationId xmlns:a16="http://schemas.microsoft.com/office/drawing/2014/main" xmlns="" id="{06CF52C6-3CB0-47C9-B7C7-DFBC1DDD4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3934"/>
                <a:ext cx="380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3" name="AutoShape 4129" descr="좁은 수평선">
                <a:extLst>
                  <a:ext uri="{FF2B5EF4-FFF2-40B4-BE49-F238E27FC236}">
                    <a16:creationId xmlns:a16="http://schemas.microsoft.com/office/drawing/2014/main" xmlns="" id="{97B026B9-DF11-4CF7-9066-B066F6E9F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9" y="3928"/>
                <a:ext cx="386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4" name="AutoShape 4130" descr="좁은 수평선">
                <a:extLst>
                  <a:ext uri="{FF2B5EF4-FFF2-40B4-BE49-F238E27FC236}">
                    <a16:creationId xmlns:a16="http://schemas.microsoft.com/office/drawing/2014/main" xmlns="" id="{FBF56F98-9471-4B86-B2D0-3DC4A5646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9" y="3934"/>
                <a:ext cx="386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5" name="AutoShape 4131" descr="좁은 수평선">
                <a:extLst>
                  <a:ext uri="{FF2B5EF4-FFF2-40B4-BE49-F238E27FC236}">
                    <a16:creationId xmlns:a16="http://schemas.microsoft.com/office/drawing/2014/main" xmlns="" id="{46F613E4-AD93-48CD-BAD3-EDC1E1089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9" y="3928"/>
                <a:ext cx="384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6" name="AutoShape 4132" descr="좁은 수평선">
                <a:extLst>
                  <a:ext uri="{FF2B5EF4-FFF2-40B4-BE49-F238E27FC236}">
                    <a16:creationId xmlns:a16="http://schemas.microsoft.com/office/drawing/2014/main" xmlns="" id="{DE6A4922-997C-4A95-9D94-EE2282FCB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7" y="3928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7" name="AutoShape 4133" descr="좁은 수평선">
                <a:extLst>
                  <a:ext uri="{FF2B5EF4-FFF2-40B4-BE49-F238E27FC236}">
                    <a16:creationId xmlns:a16="http://schemas.microsoft.com/office/drawing/2014/main" xmlns="" id="{7E9F048E-4545-4067-BCFA-3479687B8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7" y="393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8" name="AutoShape 4134" descr="좁은 수평선">
                <a:extLst>
                  <a:ext uri="{FF2B5EF4-FFF2-40B4-BE49-F238E27FC236}">
                    <a16:creationId xmlns:a16="http://schemas.microsoft.com/office/drawing/2014/main" xmlns="" id="{6266F94C-2C9F-41CA-9400-44246A536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3928"/>
                <a:ext cx="388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9" name="AutoShape 4135" descr="좁은 수평선">
                <a:extLst>
                  <a:ext uri="{FF2B5EF4-FFF2-40B4-BE49-F238E27FC236}">
                    <a16:creationId xmlns:a16="http://schemas.microsoft.com/office/drawing/2014/main" xmlns="" id="{E91F91AB-9F1B-4AD4-9493-2F2ECFAC2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3928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0" name="AutoShape 4136" descr="좁은 수평선">
                <a:extLst>
                  <a:ext uri="{FF2B5EF4-FFF2-40B4-BE49-F238E27FC236}">
                    <a16:creationId xmlns:a16="http://schemas.microsoft.com/office/drawing/2014/main" xmlns="" id="{56CFD42B-6299-44D8-9765-7D28D3EF9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393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1" name="AutoShape 4137" descr="좁은 수평선">
                <a:extLst>
                  <a:ext uri="{FF2B5EF4-FFF2-40B4-BE49-F238E27FC236}">
                    <a16:creationId xmlns:a16="http://schemas.microsoft.com/office/drawing/2014/main" xmlns="" id="{30A3B504-65EF-4AFB-9B8E-327E14D1F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" y="3928"/>
                <a:ext cx="390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2" name="AutoShape 4138" descr="좁은 수평선">
                <a:extLst>
                  <a:ext uri="{FF2B5EF4-FFF2-40B4-BE49-F238E27FC236}">
                    <a16:creationId xmlns:a16="http://schemas.microsoft.com/office/drawing/2014/main" xmlns="" id="{E7EDADFB-4EDB-4087-A45B-A99B8B39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" y="392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3" name="AutoShape 4139" descr="좁은 수평선">
                <a:extLst>
                  <a:ext uri="{FF2B5EF4-FFF2-40B4-BE49-F238E27FC236}">
                    <a16:creationId xmlns:a16="http://schemas.microsoft.com/office/drawing/2014/main" xmlns="" id="{7E6B6F43-F41B-4E8B-A5AC-6EA0E11F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" y="3928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4" name="AutoShape 4140" descr="좁은 수평선">
                <a:extLst>
                  <a:ext uri="{FF2B5EF4-FFF2-40B4-BE49-F238E27FC236}">
                    <a16:creationId xmlns:a16="http://schemas.microsoft.com/office/drawing/2014/main" xmlns="" id="{A1B7CE2B-0C32-4DB0-96C8-F8FAA31FC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" y="392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5" name="AutoShape 4141" descr="좁은 수평선">
                <a:extLst>
                  <a:ext uri="{FF2B5EF4-FFF2-40B4-BE49-F238E27FC236}">
                    <a16:creationId xmlns:a16="http://schemas.microsoft.com/office/drawing/2014/main" xmlns="" id="{05B5640B-D513-4F25-9A05-0586CC396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924"/>
                <a:ext cx="384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6" name="AutoShape 4142" descr="좁은 수평선">
                <a:extLst>
                  <a:ext uri="{FF2B5EF4-FFF2-40B4-BE49-F238E27FC236}">
                    <a16:creationId xmlns:a16="http://schemas.microsoft.com/office/drawing/2014/main" xmlns="" id="{FE43E9E3-A44C-44FD-BEAA-B5C58D92F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928"/>
                <a:ext cx="384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7" name="AutoShape 4143" descr="좁은 수평선">
                <a:extLst>
                  <a:ext uri="{FF2B5EF4-FFF2-40B4-BE49-F238E27FC236}">
                    <a16:creationId xmlns:a16="http://schemas.microsoft.com/office/drawing/2014/main" xmlns="" id="{5FAFBB41-6AC8-4C52-A0AB-95F449797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" y="3924"/>
                <a:ext cx="380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28" name="AutoShape 4144" descr="좁은 수평선">
                <a:extLst>
                  <a:ext uri="{FF2B5EF4-FFF2-40B4-BE49-F238E27FC236}">
                    <a16:creationId xmlns:a16="http://schemas.microsoft.com/office/drawing/2014/main" xmlns="" id="{82CD8284-ED1C-4FA6-8C53-56E5DC621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5" y="3934"/>
                <a:ext cx="382" cy="388"/>
              </a:xfrm>
              <a:prstGeom prst="diamond">
                <a:avLst/>
              </a:prstGeom>
              <a:pattFill prst="narHorz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</p:grpSp>
      </p:grpSp>
      <p:grpSp>
        <p:nvGrpSpPr>
          <p:cNvPr id="51" name="Group 4145">
            <a:extLst>
              <a:ext uri="{FF2B5EF4-FFF2-40B4-BE49-F238E27FC236}">
                <a16:creationId xmlns:a16="http://schemas.microsoft.com/office/drawing/2014/main" xmlns="" id="{14575259-87F8-4836-B046-A1A81821FB0F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362200"/>
            <a:ext cx="7924800" cy="762000"/>
            <a:chOff x="384" y="1488"/>
            <a:chExt cx="4992" cy="480"/>
          </a:xfrm>
        </p:grpSpPr>
        <p:sp>
          <p:nvSpPr>
            <p:cNvPr id="52" name="Line 4146">
              <a:extLst>
                <a:ext uri="{FF2B5EF4-FFF2-40B4-BE49-F238E27FC236}">
                  <a16:creationId xmlns:a16="http://schemas.microsoft.com/office/drawing/2014/main" xmlns="" id="{1BF6D18A-F692-4385-9271-259A5EB10E0C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483" y="1488"/>
              <a:ext cx="478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3" name="Line 4147">
              <a:extLst>
                <a:ext uri="{FF2B5EF4-FFF2-40B4-BE49-F238E27FC236}">
                  <a16:creationId xmlns:a16="http://schemas.microsoft.com/office/drawing/2014/main" xmlns="" id="{8AAF7719-523E-4528-8825-0F877EE29D1D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3" y="1968"/>
              <a:ext cx="4787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54" name="Group 4148">
              <a:extLst>
                <a:ext uri="{FF2B5EF4-FFF2-40B4-BE49-F238E27FC236}">
                  <a16:creationId xmlns:a16="http://schemas.microsoft.com/office/drawing/2014/main" xmlns="" id="{B94B6191-CB35-425A-A3EE-555A2F45208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84" y="1513"/>
              <a:ext cx="507" cy="426"/>
              <a:chOff x="384" y="1513"/>
              <a:chExt cx="507" cy="426"/>
            </a:xfrm>
          </p:grpSpPr>
          <p:sp>
            <p:nvSpPr>
              <p:cNvPr id="64" name="AutoShape 4149">
                <a:extLst>
                  <a:ext uri="{FF2B5EF4-FFF2-40B4-BE49-F238E27FC236}">
                    <a16:creationId xmlns:a16="http://schemas.microsoft.com/office/drawing/2014/main" xmlns="" id="{D196CB8C-1F31-4F55-99CC-90C275A0F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" y="1518"/>
                <a:ext cx="242" cy="421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65" name="Freeform 4150">
                <a:extLst>
                  <a:ext uri="{FF2B5EF4-FFF2-40B4-BE49-F238E27FC236}">
                    <a16:creationId xmlns:a16="http://schemas.microsoft.com/office/drawing/2014/main" xmlns="" id="{51D7F249-2F0F-46E1-9A9E-1479E7A4B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" y="1513"/>
                <a:ext cx="242" cy="215"/>
              </a:xfrm>
              <a:custGeom>
                <a:avLst/>
                <a:gdLst>
                  <a:gd name="T0" fmla="*/ 2138 w 196"/>
                  <a:gd name="T1" fmla="*/ 21715 h 158"/>
                  <a:gd name="T2" fmla="*/ 5722 w 196"/>
                  <a:gd name="T3" fmla="*/ 21906 h 158"/>
                  <a:gd name="T4" fmla="*/ 3378 w 196"/>
                  <a:gd name="T5" fmla="*/ 1 h 158"/>
                  <a:gd name="T6" fmla="*/ 0 w 196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158">
                    <a:moveTo>
                      <a:pt x="74" y="157"/>
                    </a:moveTo>
                    <a:lnTo>
                      <a:pt x="196" y="158"/>
                    </a:lnTo>
                    <a:lnTo>
                      <a:pt x="116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6" name="Freeform 4151">
                <a:extLst>
                  <a:ext uri="{FF2B5EF4-FFF2-40B4-BE49-F238E27FC236}">
                    <a16:creationId xmlns:a16="http://schemas.microsoft.com/office/drawing/2014/main" xmlns="" id="{2C48EC2E-0FF3-49B5-AB24-329C52F52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" y="1725"/>
                <a:ext cx="242" cy="211"/>
              </a:xfrm>
              <a:custGeom>
                <a:avLst/>
                <a:gdLst>
                  <a:gd name="T0" fmla="*/ 2954 w 192"/>
                  <a:gd name="T1" fmla="*/ 1 h 157"/>
                  <a:gd name="T2" fmla="*/ 7779 w 192"/>
                  <a:gd name="T3" fmla="*/ 0 h 157"/>
                  <a:gd name="T4" fmla="*/ 4574 w 192"/>
                  <a:gd name="T5" fmla="*/ 17795 h 157"/>
                  <a:gd name="T6" fmla="*/ 0 w 192"/>
                  <a:gd name="T7" fmla="*/ 17795 h 1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157">
                    <a:moveTo>
                      <a:pt x="73" y="1"/>
                    </a:moveTo>
                    <a:lnTo>
                      <a:pt x="192" y="0"/>
                    </a:lnTo>
                    <a:lnTo>
                      <a:pt x="113" y="157"/>
                    </a:lnTo>
                    <a:lnTo>
                      <a:pt x="0" y="157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7" name="AutoShape 4152">
                <a:extLst>
                  <a:ext uri="{FF2B5EF4-FFF2-40B4-BE49-F238E27FC236}">
                    <a16:creationId xmlns:a16="http://schemas.microsoft.com/office/drawing/2014/main" xmlns="" id="{46DDC863-C904-4A7B-BCD7-2E5F52734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513"/>
                <a:ext cx="172" cy="426"/>
              </a:xfrm>
              <a:prstGeom prst="diamond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68" name="Freeform 4153">
                <a:extLst>
                  <a:ext uri="{FF2B5EF4-FFF2-40B4-BE49-F238E27FC236}">
                    <a16:creationId xmlns:a16="http://schemas.microsoft.com/office/drawing/2014/main" xmlns="" id="{C6FCD66F-9E04-47A5-B4E9-9F5392FD8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" y="1517"/>
                <a:ext cx="242" cy="211"/>
              </a:xfrm>
              <a:custGeom>
                <a:avLst/>
                <a:gdLst>
                  <a:gd name="T0" fmla="*/ 2027 w 196"/>
                  <a:gd name="T1" fmla="*/ 16186 h 158"/>
                  <a:gd name="T2" fmla="*/ 5722 w 196"/>
                  <a:gd name="T3" fmla="*/ 16186 h 158"/>
                  <a:gd name="T4" fmla="*/ 3572 w 196"/>
                  <a:gd name="T5" fmla="*/ 0 h 158"/>
                  <a:gd name="T6" fmla="*/ 0 w 196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158">
                    <a:moveTo>
                      <a:pt x="69" y="158"/>
                    </a:moveTo>
                    <a:lnTo>
                      <a:pt x="196" y="158"/>
                    </a:lnTo>
                    <a:lnTo>
                      <a:pt x="1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" name="Freeform 4154">
                <a:extLst>
                  <a:ext uri="{FF2B5EF4-FFF2-40B4-BE49-F238E27FC236}">
                    <a16:creationId xmlns:a16="http://schemas.microsoft.com/office/drawing/2014/main" xmlns="" id="{01A15786-E1CE-4F07-B2BC-C9BBE57F7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" y="1725"/>
                <a:ext cx="245" cy="211"/>
              </a:xfrm>
              <a:custGeom>
                <a:avLst/>
                <a:gdLst>
                  <a:gd name="T0" fmla="*/ 2807 w 194"/>
                  <a:gd name="T1" fmla="*/ 0 h 158"/>
                  <a:gd name="T2" fmla="*/ 8122 w 194"/>
                  <a:gd name="T3" fmla="*/ 0 h 158"/>
                  <a:gd name="T4" fmla="*/ 5025 w 194"/>
                  <a:gd name="T5" fmla="*/ 16186 h 158"/>
                  <a:gd name="T6" fmla="*/ 0 w 194"/>
                  <a:gd name="T7" fmla="*/ 16033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158">
                    <a:moveTo>
                      <a:pt x="67" y="0"/>
                    </a:moveTo>
                    <a:lnTo>
                      <a:pt x="194" y="0"/>
                    </a:lnTo>
                    <a:lnTo>
                      <a:pt x="120" y="158"/>
                    </a:lnTo>
                    <a:lnTo>
                      <a:pt x="0" y="15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0" name="Freeform 4155">
                <a:extLst>
                  <a:ext uri="{FF2B5EF4-FFF2-40B4-BE49-F238E27FC236}">
                    <a16:creationId xmlns:a16="http://schemas.microsoft.com/office/drawing/2014/main" xmlns="" id="{8F4B19C7-DDE8-4130-AB97-D4116A0B5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1589"/>
                <a:ext cx="109" cy="136"/>
              </a:xfrm>
              <a:custGeom>
                <a:avLst/>
                <a:gdLst>
                  <a:gd name="T0" fmla="*/ 1962 w 86"/>
                  <a:gd name="T1" fmla="*/ 0 h 102"/>
                  <a:gd name="T2" fmla="*/ 0 w 86"/>
                  <a:gd name="T3" fmla="*/ 10135 h 102"/>
                  <a:gd name="T4" fmla="*/ 3812 w 86"/>
                  <a:gd name="T5" fmla="*/ 10135 h 102"/>
                  <a:gd name="T6" fmla="*/ 1962 w 86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102">
                    <a:moveTo>
                      <a:pt x="44" y="0"/>
                    </a:moveTo>
                    <a:lnTo>
                      <a:pt x="0" y="102"/>
                    </a:lnTo>
                    <a:lnTo>
                      <a:pt x="86" y="10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" name="Freeform 4156">
                <a:extLst>
                  <a:ext uri="{FF2B5EF4-FFF2-40B4-BE49-F238E27FC236}">
                    <a16:creationId xmlns:a16="http://schemas.microsoft.com/office/drawing/2014/main" xmlns="" id="{B301F6F8-71BF-4E58-BDE4-B51FD54F6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1725"/>
                <a:ext cx="109" cy="137"/>
              </a:xfrm>
              <a:custGeom>
                <a:avLst/>
                <a:gdLst>
                  <a:gd name="T0" fmla="*/ 1863 w 86"/>
                  <a:gd name="T1" fmla="*/ 11449 h 102"/>
                  <a:gd name="T2" fmla="*/ 0 w 86"/>
                  <a:gd name="T3" fmla="*/ 0 h 102"/>
                  <a:gd name="T4" fmla="*/ 3812 w 86"/>
                  <a:gd name="T5" fmla="*/ 0 h 102"/>
                  <a:gd name="T6" fmla="*/ 1863 w 86"/>
                  <a:gd name="T7" fmla="*/ 11449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102">
                    <a:moveTo>
                      <a:pt x="42" y="102"/>
                    </a:moveTo>
                    <a:lnTo>
                      <a:pt x="0" y="0"/>
                    </a:lnTo>
                    <a:lnTo>
                      <a:pt x="86" y="0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55" name="Group 4157">
              <a:extLst>
                <a:ext uri="{FF2B5EF4-FFF2-40B4-BE49-F238E27FC236}">
                  <a16:creationId xmlns:a16="http://schemas.microsoft.com/office/drawing/2014/main" xmlns="" id="{BD04A528-0600-4DC5-915C-FAE02965EF6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95" y="1513"/>
              <a:ext cx="481" cy="426"/>
              <a:chOff x="4895" y="1513"/>
              <a:chExt cx="481" cy="426"/>
            </a:xfrm>
          </p:grpSpPr>
          <p:sp>
            <p:nvSpPr>
              <p:cNvPr id="56" name="AutoShape 4158">
                <a:extLst>
                  <a:ext uri="{FF2B5EF4-FFF2-40B4-BE49-F238E27FC236}">
                    <a16:creationId xmlns:a16="http://schemas.microsoft.com/office/drawing/2014/main" xmlns="" id="{B4DCDF89-42FD-417D-9C93-E9BD58C58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0" y="1518"/>
                <a:ext cx="230" cy="421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57" name="Freeform 4159">
                <a:extLst>
                  <a:ext uri="{FF2B5EF4-FFF2-40B4-BE49-F238E27FC236}">
                    <a16:creationId xmlns:a16="http://schemas.microsoft.com/office/drawing/2014/main" xmlns="" id="{573DCCA8-F060-44AC-9C82-5898F2E99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" y="1518"/>
                <a:ext cx="230" cy="210"/>
              </a:xfrm>
              <a:custGeom>
                <a:avLst/>
                <a:gdLst>
                  <a:gd name="T0" fmla="*/ 961 w 196"/>
                  <a:gd name="T1" fmla="*/ 14879 h 158"/>
                  <a:gd name="T2" fmla="*/ 2539 w 196"/>
                  <a:gd name="T3" fmla="*/ 14990 h 158"/>
                  <a:gd name="T4" fmla="*/ 1507 w 196"/>
                  <a:gd name="T5" fmla="*/ 1 h 158"/>
                  <a:gd name="T6" fmla="*/ 0 w 196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158">
                    <a:moveTo>
                      <a:pt x="74" y="157"/>
                    </a:moveTo>
                    <a:lnTo>
                      <a:pt x="196" y="158"/>
                    </a:lnTo>
                    <a:lnTo>
                      <a:pt x="116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8" name="Freeform 4160">
                <a:extLst>
                  <a:ext uri="{FF2B5EF4-FFF2-40B4-BE49-F238E27FC236}">
                    <a16:creationId xmlns:a16="http://schemas.microsoft.com/office/drawing/2014/main" xmlns="" id="{8D77FFF0-F482-4E69-BF1B-098AD3B56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" y="1725"/>
                <a:ext cx="230" cy="211"/>
              </a:xfrm>
              <a:custGeom>
                <a:avLst/>
                <a:gdLst>
                  <a:gd name="T0" fmla="*/ 1312 w 192"/>
                  <a:gd name="T1" fmla="*/ 1 h 157"/>
                  <a:gd name="T2" fmla="*/ 3467 w 192"/>
                  <a:gd name="T3" fmla="*/ 0 h 157"/>
                  <a:gd name="T4" fmla="*/ 2029 w 192"/>
                  <a:gd name="T5" fmla="*/ 17795 h 157"/>
                  <a:gd name="T6" fmla="*/ 0 w 192"/>
                  <a:gd name="T7" fmla="*/ 17795 h 1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157">
                    <a:moveTo>
                      <a:pt x="73" y="1"/>
                    </a:moveTo>
                    <a:lnTo>
                      <a:pt x="192" y="0"/>
                    </a:lnTo>
                    <a:lnTo>
                      <a:pt x="113" y="157"/>
                    </a:lnTo>
                    <a:lnTo>
                      <a:pt x="0" y="157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9" name="AutoShape 4161">
                <a:extLst>
                  <a:ext uri="{FF2B5EF4-FFF2-40B4-BE49-F238E27FC236}">
                    <a16:creationId xmlns:a16="http://schemas.microsoft.com/office/drawing/2014/main" xmlns="" id="{93F213A3-0230-46FC-8C52-7802A962E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5" y="1513"/>
                <a:ext cx="163" cy="426"/>
              </a:xfrm>
              <a:prstGeom prst="diamond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60" name="Freeform 4162">
                <a:extLst>
                  <a:ext uri="{FF2B5EF4-FFF2-40B4-BE49-F238E27FC236}">
                    <a16:creationId xmlns:a16="http://schemas.microsoft.com/office/drawing/2014/main" xmlns="" id="{3667565D-A926-4937-91E2-C3F2DB395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" y="1517"/>
                <a:ext cx="230" cy="211"/>
              </a:xfrm>
              <a:custGeom>
                <a:avLst/>
                <a:gdLst>
                  <a:gd name="T0" fmla="*/ 888 w 196"/>
                  <a:gd name="T1" fmla="*/ 16186 h 158"/>
                  <a:gd name="T2" fmla="*/ 2539 w 196"/>
                  <a:gd name="T3" fmla="*/ 16186 h 158"/>
                  <a:gd name="T4" fmla="*/ 1575 w 196"/>
                  <a:gd name="T5" fmla="*/ 0 h 158"/>
                  <a:gd name="T6" fmla="*/ 0 w 196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158">
                    <a:moveTo>
                      <a:pt x="69" y="158"/>
                    </a:moveTo>
                    <a:lnTo>
                      <a:pt x="196" y="158"/>
                    </a:lnTo>
                    <a:lnTo>
                      <a:pt x="1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" name="Freeform 4163">
                <a:extLst>
                  <a:ext uri="{FF2B5EF4-FFF2-40B4-BE49-F238E27FC236}">
                    <a16:creationId xmlns:a16="http://schemas.microsoft.com/office/drawing/2014/main" xmlns="" id="{954665EB-35D6-4A9A-82D1-AF9657C80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" y="1725"/>
                <a:ext cx="232" cy="211"/>
              </a:xfrm>
              <a:custGeom>
                <a:avLst/>
                <a:gdLst>
                  <a:gd name="T0" fmla="*/ 1178 w 194"/>
                  <a:gd name="T1" fmla="*/ 0 h 158"/>
                  <a:gd name="T2" fmla="*/ 3394 w 194"/>
                  <a:gd name="T3" fmla="*/ 0 h 158"/>
                  <a:gd name="T4" fmla="*/ 2107 w 194"/>
                  <a:gd name="T5" fmla="*/ 16186 h 158"/>
                  <a:gd name="T6" fmla="*/ 0 w 194"/>
                  <a:gd name="T7" fmla="*/ 16033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158">
                    <a:moveTo>
                      <a:pt x="67" y="0"/>
                    </a:moveTo>
                    <a:lnTo>
                      <a:pt x="194" y="0"/>
                    </a:lnTo>
                    <a:lnTo>
                      <a:pt x="120" y="158"/>
                    </a:lnTo>
                    <a:lnTo>
                      <a:pt x="0" y="15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" name="Freeform 4164">
                <a:extLst>
                  <a:ext uri="{FF2B5EF4-FFF2-40B4-BE49-F238E27FC236}">
                    <a16:creationId xmlns:a16="http://schemas.microsoft.com/office/drawing/2014/main" xmlns="" id="{E06C45F3-626E-4AA6-A3AE-D066FE5C8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1589"/>
                <a:ext cx="103" cy="136"/>
              </a:xfrm>
              <a:custGeom>
                <a:avLst/>
                <a:gdLst>
                  <a:gd name="T0" fmla="*/ 789 w 86"/>
                  <a:gd name="T1" fmla="*/ 0 h 102"/>
                  <a:gd name="T2" fmla="*/ 0 w 86"/>
                  <a:gd name="T3" fmla="*/ 10135 h 102"/>
                  <a:gd name="T4" fmla="*/ 1538 w 86"/>
                  <a:gd name="T5" fmla="*/ 10135 h 102"/>
                  <a:gd name="T6" fmla="*/ 789 w 86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102">
                    <a:moveTo>
                      <a:pt x="44" y="0"/>
                    </a:moveTo>
                    <a:lnTo>
                      <a:pt x="0" y="102"/>
                    </a:lnTo>
                    <a:lnTo>
                      <a:pt x="86" y="10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3" name="Freeform 4165">
                <a:extLst>
                  <a:ext uri="{FF2B5EF4-FFF2-40B4-BE49-F238E27FC236}">
                    <a16:creationId xmlns:a16="http://schemas.microsoft.com/office/drawing/2014/main" xmlns="" id="{580A0805-7D2C-4268-99DF-796FACE0E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1725"/>
                <a:ext cx="103" cy="137"/>
              </a:xfrm>
              <a:custGeom>
                <a:avLst/>
                <a:gdLst>
                  <a:gd name="T0" fmla="*/ 747 w 86"/>
                  <a:gd name="T1" fmla="*/ 11449 h 102"/>
                  <a:gd name="T2" fmla="*/ 0 w 86"/>
                  <a:gd name="T3" fmla="*/ 0 h 102"/>
                  <a:gd name="T4" fmla="*/ 1538 w 86"/>
                  <a:gd name="T5" fmla="*/ 0 h 102"/>
                  <a:gd name="T6" fmla="*/ 747 w 86"/>
                  <a:gd name="T7" fmla="*/ 11449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102">
                    <a:moveTo>
                      <a:pt x="42" y="102"/>
                    </a:moveTo>
                    <a:lnTo>
                      <a:pt x="0" y="0"/>
                    </a:lnTo>
                    <a:lnTo>
                      <a:pt x="86" y="0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72" name="Text Box 4171">
            <a:extLst>
              <a:ext uri="{FF2B5EF4-FFF2-40B4-BE49-F238E27FC236}">
                <a16:creationId xmlns:a16="http://schemas.microsoft.com/office/drawing/2014/main" xmlns="" id="{DE13F44C-CDBC-4D2B-99DB-301A6B37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058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kumimoji="0" lang="ko-KR" altLang="en-US" b="0">
              <a:latin typeface="Arial" charset="0"/>
              <a:cs typeface="Arial" charset="0"/>
            </a:endParaRPr>
          </a:p>
        </p:txBody>
      </p:sp>
      <p:sp>
        <p:nvSpPr>
          <p:cNvPr id="223302" name="Rectangle 41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3303" name="Rectangle 41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73" name="Rectangle 4168">
            <a:extLst>
              <a:ext uri="{FF2B5EF4-FFF2-40B4-BE49-F238E27FC236}">
                <a16:creationId xmlns:a16="http://schemas.microsoft.com/office/drawing/2014/main" xmlns="" id="{C5B5A942-AD94-4D96-B972-B13F8D4FE5E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4" name="Rectangle 4169">
            <a:extLst>
              <a:ext uri="{FF2B5EF4-FFF2-40B4-BE49-F238E27FC236}">
                <a16:creationId xmlns:a16="http://schemas.microsoft.com/office/drawing/2014/main" xmlns="" id="{93058006-A415-4178-BC88-7517CE2D3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5" name="Rectangle 4170">
            <a:extLst>
              <a:ext uri="{FF2B5EF4-FFF2-40B4-BE49-F238E27FC236}">
                <a16:creationId xmlns:a16="http://schemas.microsoft.com/office/drawing/2014/main" xmlns="" id="{1B884018-77A8-40AE-92DC-0A42C8764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A4CEE-D6A9-4EB5-9CB4-A48E5ACC7EC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69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xmlns="" id="{68D36E3B-9DA9-4590-BF24-7F2D32A607F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2">
            <a:extLst>
              <a:ext uri="{FF2B5EF4-FFF2-40B4-BE49-F238E27FC236}">
                <a16:creationId xmlns:a16="http://schemas.microsoft.com/office/drawing/2014/main" xmlns="" id="{E93D2A56-1113-4027-8477-1C0BE56533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3">
            <a:extLst>
              <a:ext uri="{FF2B5EF4-FFF2-40B4-BE49-F238E27FC236}">
                <a16:creationId xmlns:a16="http://schemas.microsoft.com/office/drawing/2014/main" xmlns="" id="{765A7BF0-0854-45A1-A44D-A6ACB4E5E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0C5B7-DD1F-4EC4-8E38-3AFBBC2E5EA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24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xmlns="" id="{4A0E508C-52A4-45F0-8F78-20DA1DB9C4E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2">
            <a:extLst>
              <a:ext uri="{FF2B5EF4-FFF2-40B4-BE49-F238E27FC236}">
                <a16:creationId xmlns:a16="http://schemas.microsoft.com/office/drawing/2014/main" xmlns="" id="{E80DCF6D-EF08-40A4-B4BD-2BAC2AB38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3">
            <a:extLst>
              <a:ext uri="{FF2B5EF4-FFF2-40B4-BE49-F238E27FC236}">
                <a16:creationId xmlns:a16="http://schemas.microsoft.com/office/drawing/2014/main" xmlns="" id="{1D709662-8C9A-4D4C-8948-F8C572623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3EDFC-4770-4199-8C49-4C4E23F1D97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4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xmlns="" id="{762D380E-7548-48F9-92AF-EC069798B98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2">
            <a:extLst>
              <a:ext uri="{FF2B5EF4-FFF2-40B4-BE49-F238E27FC236}">
                <a16:creationId xmlns:a16="http://schemas.microsoft.com/office/drawing/2014/main" xmlns="" id="{DA48FD1C-55E1-492A-9193-3052ECF62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3">
            <a:extLst>
              <a:ext uri="{FF2B5EF4-FFF2-40B4-BE49-F238E27FC236}">
                <a16:creationId xmlns:a16="http://schemas.microsoft.com/office/drawing/2014/main" xmlns="" id="{54A051A0-44F4-48E1-8E8B-9D005DD37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E065D-97BA-47F4-AEC6-A42858D448E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93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xmlns="" id="{3DBC1318-5BC8-435F-9E61-3B68BC09434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2">
            <a:extLst>
              <a:ext uri="{FF2B5EF4-FFF2-40B4-BE49-F238E27FC236}">
                <a16:creationId xmlns:a16="http://schemas.microsoft.com/office/drawing/2014/main" xmlns="" id="{CBDEAE32-D8E2-4305-8038-681B0E35A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3">
            <a:extLst>
              <a:ext uri="{FF2B5EF4-FFF2-40B4-BE49-F238E27FC236}">
                <a16:creationId xmlns:a16="http://schemas.microsoft.com/office/drawing/2014/main" xmlns="" id="{E934B6CB-B207-4FFD-B03E-112CFDD0B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1D37-7CA8-45BB-8D11-CAE4852AEAD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xmlns="" id="{D743B74F-F734-42EF-AAEA-F279D8EB4FC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2">
            <a:extLst>
              <a:ext uri="{FF2B5EF4-FFF2-40B4-BE49-F238E27FC236}">
                <a16:creationId xmlns:a16="http://schemas.microsoft.com/office/drawing/2014/main" xmlns="" id="{CFD006B6-B936-4E4F-A0AA-20F0E975A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73">
            <a:extLst>
              <a:ext uri="{FF2B5EF4-FFF2-40B4-BE49-F238E27FC236}">
                <a16:creationId xmlns:a16="http://schemas.microsoft.com/office/drawing/2014/main" xmlns="" id="{CA73BDD0-F8BA-4A26-A329-5F9BF4A39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70B6F-0C27-41AA-86EE-94B1797A47F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xmlns="" id="{AC5D0BDE-7A71-492C-A991-8CC95920FA1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72">
            <a:extLst>
              <a:ext uri="{FF2B5EF4-FFF2-40B4-BE49-F238E27FC236}">
                <a16:creationId xmlns:a16="http://schemas.microsoft.com/office/drawing/2014/main" xmlns="" id="{19D618DC-5FD1-479C-925B-C16F84174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73">
            <a:extLst>
              <a:ext uri="{FF2B5EF4-FFF2-40B4-BE49-F238E27FC236}">
                <a16:creationId xmlns:a16="http://schemas.microsoft.com/office/drawing/2014/main" xmlns="" id="{941EE9C0-97B6-4085-AF37-C986E19C2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BFEE2-FE3C-46BF-B30F-639B01862D9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37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71">
            <a:extLst>
              <a:ext uri="{FF2B5EF4-FFF2-40B4-BE49-F238E27FC236}">
                <a16:creationId xmlns:a16="http://schemas.microsoft.com/office/drawing/2014/main" xmlns="" id="{62E480C2-7C7D-40C1-93C1-F7CF485EFF1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72">
            <a:extLst>
              <a:ext uri="{FF2B5EF4-FFF2-40B4-BE49-F238E27FC236}">
                <a16:creationId xmlns:a16="http://schemas.microsoft.com/office/drawing/2014/main" xmlns="" id="{5601B398-D80A-411B-A825-CCD7DC184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73">
            <a:extLst>
              <a:ext uri="{FF2B5EF4-FFF2-40B4-BE49-F238E27FC236}">
                <a16:creationId xmlns:a16="http://schemas.microsoft.com/office/drawing/2014/main" xmlns="" id="{6FB6F131-A57F-4CC5-934F-4B373BE2F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B0C3C-5AD9-4780-A723-839C24C8A81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9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">
            <a:extLst>
              <a:ext uri="{FF2B5EF4-FFF2-40B4-BE49-F238E27FC236}">
                <a16:creationId xmlns:a16="http://schemas.microsoft.com/office/drawing/2014/main" xmlns="" id="{72DD10C8-6C57-43F1-AFC6-F6F1E8EC78D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Rectangle 72">
            <a:extLst>
              <a:ext uri="{FF2B5EF4-FFF2-40B4-BE49-F238E27FC236}">
                <a16:creationId xmlns:a16="http://schemas.microsoft.com/office/drawing/2014/main" xmlns="" id="{0605EC89-AB1A-4B4B-8560-6E04BC320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73">
            <a:extLst>
              <a:ext uri="{FF2B5EF4-FFF2-40B4-BE49-F238E27FC236}">
                <a16:creationId xmlns:a16="http://schemas.microsoft.com/office/drawing/2014/main" xmlns="" id="{BFA030EF-5618-42E3-AC5D-EB04AA17C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0013E-CDB7-43A0-BF3E-6A6D8CFD5F8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12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xmlns="" id="{02504B0D-0FFB-4F42-B9D1-093F6936048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2">
            <a:extLst>
              <a:ext uri="{FF2B5EF4-FFF2-40B4-BE49-F238E27FC236}">
                <a16:creationId xmlns:a16="http://schemas.microsoft.com/office/drawing/2014/main" xmlns="" id="{F81B08AE-8ECA-47AE-A6D1-6504E838F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73">
            <a:extLst>
              <a:ext uri="{FF2B5EF4-FFF2-40B4-BE49-F238E27FC236}">
                <a16:creationId xmlns:a16="http://schemas.microsoft.com/office/drawing/2014/main" xmlns="" id="{F31B0D04-3B37-4170-B110-8AF1DD8D5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424E6-ED0F-4726-BF8A-02436E42DF3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65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xmlns="" id="{D3D0689D-F5D1-4A55-A120-CF2E9A72FC7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2">
            <a:extLst>
              <a:ext uri="{FF2B5EF4-FFF2-40B4-BE49-F238E27FC236}">
                <a16:creationId xmlns:a16="http://schemas.microsoft.com/office/drawing/2014/main" xmlns="" id="{75DCD319-5673-4BBD-B6C7-15B9E1F16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73">
            <a:extLst>
              <a:ext uri="{FF2B5EF4-FFF2-40B4-BE49-F238E27FC236}">
                <a16:creationId xmlns:a16="http://schemas.microsoft.com/office/drawing/2014/main" xmlns="" id="{D0F1335D-88C0-4697-B56F-66E979F7A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C24F0-C456-46D9-9EE0-9D0FA76297D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63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D003810D-B930-4E66-B1DD-6D7F37CC4FC7}"/>
              </a:ext>
            </a:extLst>
          </p:cNvPr>
          <p:cNvGrpSpPr>
            <a:grpSpLocks/>
          </p:cNvGrpSpPr>
          <p:nvPr/>
        </p:nvGrpSpPr>
        <p:grpSpPr bwMode="auto">
          <a:xfrm>
            <a:off x="0" y="6535738"/>
            <a:ext cx="9144000" cy="304800"/>
            <a:chOff x="0" y="4032"/>
            <a:chExt cx="4992" cy="144"/>
          </a:xfrm>
        </p:grpSpPr>
        <p:grpSp>
          <p:nvGrpSpPr>
            <p:cNvPr id="1052" name="Group 3" descr="좁은 수평선">
              <a:extLst>
                <a:ext uri="{FF2B5EF4-FFF2-40B4-BE49-F238E27FC236}">
                  <a16:creationId xmlns:a16="http://schemas.microsoft.com/office/drawing/2014/main" xmlns="" id="{33041783-5C33-41C7-B040-C867E9869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32"/>
              <a:ext cx="2496" cy="144"/>
              <a:chOff x="0" y="3926"/>
              <a:chExt cx="5760" cy="399"/>
            </a:xfrm>
          </p:grpSpPr>
          <p:sp>
            <p:nvSpPr>
              <p:cNvPr id="1076" name="AutoShape 4" descr="좁은 수평선">
                <a:extLst>
                  <a:ext uri="{FF2B5EF4-FFF2-40B4-BE49-F238E27FC236}">
                    <a16:creationId xmlns:a16="http://schemas.microsoft.com/office/drawing/2014/main" xmlns="" id="{9151CD37-8737-4466-A180-8B21B9CDA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7" name="AutoShape 5" descr="좁은 수평선">
                <a:extLst>
                  <a:ext uri="{FF2B5EF4-FFF2-40B4-BE49-F238E27FC236}">
                    <a16:creationId xmlns:a16="http://schemas.microsoft.com/office/drawing/2014/main" xmlns="" id="{AADA637C-8471-4D4F-9C01-AB5500D37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3941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8" name="AutoShape 6" descr="좁은 수평선">
                <a:extLst>
                  <a:ext uri="{FF2B5EF4-FFF2-40B4-BE49-F238E27FC236}">
                    <a16:creationId xmlns:a16="http://schemas.microsoft.com/office/drawing/2014/main" xmlns="" id="{21D06CE0-DF5B-4275-AC04-AA9E1376D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9" name="AutoShape 7" descr="좁은 수평선">
                <a:extLst>
                  <a:ext uri="{FF2B5EF4-FFF2-40B4-BE49-F238E27FC236}">
                    <a16:creationId xmlns:a16="http://schemas.microsoft.com/office/drawing/2014/main" xmlns="" id="{2E948C14-DD0A-4444-88C5-7B634D299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0" name="AutoShape 8" descr="좁은 수평선">
                <a:extLst>
                  <a:ext uri="{FF2B5EF4-FFF2-40B4-BE49-F238E27FC236}">
                    <a16:creationId xmlns:a16="http://schemas.microsoft.com/office/drawing/2014/main" xmlns="" id="{0468CAED-1589-41DB-B83F-C9C3913E2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941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1" name="AutoShape 9" descr="좁은 수평선">
                <a:extLst>
                  <a:ext uri="{FF2B5EF4-FFF2-40B4-BE49-F238E27FC236}">
                    <a16:creationId xmlns:a16="http://schemas.microsoft.com/office/drawing/2014/main" xmlns="" id="{AD56BB39-566D-40D8-95A8-6E823D9EB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2" name="AutoShape 10" descr="좁은 수평선">
                <a:extLst>
                  <a:ext uri="{FF2B5EF4-FFF2-40B4-BE49-F238E27FC236}">
                    <a16:creationId xmlns:a16="http://schemas.microsoft.com/office/drawing/2014/main" xmlns="" id="{B92C1743-0D5F-4D41-8A6D-D1988DA45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3" name="AutoShape 11" descr="좁은 수평선">
                <a:extLst>
                  <a:ext uri="{FF2B5EF4-FFF2-40B4-BE49-F238E27FC236}">
                    <a16:creationId xmlns:a16="http://schemas.microsoft.com/office/drawing/2014/main" xmlns="" id="{2226B8A7-A377-4F7E-A20A-90919BE2E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4" name="AutoShape 12" descr="좁은 수평선">
                <a:extLst>
                  <a:ext uri="{FF2B5EF4-FFF2-40B4-BE49-F238E27FC236}">
                    <a16:creationId xmlns:a16="http://schemas.microsoft.com/office/drawing/2014/main" xmlns="" id="{2E4CC825-32CA-4436-96F7-A78F7C63C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5" name="AutoShape 13" descr="좁은 수평선">
                <a:extLst>
                  <a:ext uri="{FF2B5EF4-FFF2-40B4-BE49-F238E27FC236}">
                    <a16:creationId xmlns:a16="http://schemas.microsoft.com/office/drawing/2014/main" xmlns="" id="{7556B27A-1660-4CF5-98D3-7CE0BF2A4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6" name="AutoShape 14" descr="좁은 수평선">
                <a:extLst>
                  <a:ext uri="{FF2B5EF4-FFF2-40B4-BE49-F238E27FC236}">
                    <a16:creationId xmlns:a16="http://schemas.microsoft.com/office/drawing/2014/main" xmlns="" id="{349D337C-2734-4927-AB8B-EE231B44F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7" name="AutoShape 15" descr="좁은 수평선">
                <a:extLst>
                  <a:ext uri="{FF2B5EF4-FFF2-40B4-BE49-F238E27FC236}">
                    <a16:creationId xmlns:a16="http://schemas.microsoft.com/office/drawing/2014/main" xmlns="" id="{87EB67F4-FD4E-47C2-BCBB-F9F50E41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8" name="AutoShape 16" descr="좁은 수평선">
                <a:extLst>
                  <a:ext uri="{FF2B5EF4-FFF2-40B4-BE49-F238E27FC236}">
                    <a16:creationId xmlns:a16="http://schemas.microsoft.com/office/drawing/2014/main" xmlns="" id="{F7EE299F-DA94-4DAD-A928-0A624A933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89" name="AutoShape 17" descr="좁은 수평선">
                <a:extLst>
                  <a:ext uri="{FF2B5EF4-FFF2-40B4-BE49-F238E27FC236}">
                    <a16:creationId xmlns:a16="http://schemas.microsoft.com/office/drawing/2014/main" xmlns="" id="{56A73242-4F5F-4B75-AEE0-221CAABD0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90" name="AutoShape 18" descr="좁은 수평선">
                <a:extLst>
                  <a:ext uri="{FF2B5EF4-FFF2-40B4-BE49-F238E27FC236}">
                    <a16:creationId xmlns:a16="http://schemas.microsoft.com/office/drawing/2014/main" xmlns="" id="{78E5D138-5BC6-4AB5-99EC-13A265F43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91" name="AutoShape 19" descr="좁은 수평선">
                <a:extLst>
                  <a:ext uri="{FF2B5EF4-FFF2-40B4-BE49-F238E27FC236}">
                    <a16:creationId xmlns:a16="http://schemas.microsoft.com/office/drawing/2014/main" xmlns="" id="{5CB7DB27-CC26-44FE-B220-4F8644BDA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92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92" name="AutoShape 20" descr="좁은 수평선">
                <a:extLst>
                  <a:ext uri="{FF2B5EF4-FFF2-40B4-BE49-F238E27FC236}">
                    <a16:creationId xmlns:a16="http://schemas.microsoft.com/office/drawing/2014/main" xmlns="" id="{6B9B5D91-5F07-4F85-ADDE-D79E33F64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93" name="AutoShape 21" descr="좁은 수평선">
                <a:extLst>
                  <a:ext uri="{FF2B5EF4-FFF2-40B4-BE49-F238E27FC236}">
                    <a16:creationId xmlns:a16="http://schemas.microsoft.com/office/drawing/2014/main" xmlns="" id="{8B605145-EE9B-4DB5-B7DB-C1F749EF4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92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94" name="AutoShape 22" descr="좁은 수평선">
                <a:extLst>
                  <a:ext uri="{FF2B5EF4-FFF2-40B4-BE49-F238E27FC236}">
                    <a16:creationId xmlns:a16="http://schemas.microsoft.com/office/drawing/2014/main" xmlns="" id="{7299D6D9-2CB7-4A44-958C-55524D8F6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92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95" name="AutoShape 23" descr="좁은 수평선">
                <a:extLst>
                  <a:ext uri="{FF2B5EF4-FFF2-40B4-BE49-F238E27FC236}">
                    <a16:creationId xmlns:a16="http://schemas.microsoft.com/office/drawing/2014/main" xmlns="" id="{5C2AB2C3-2EDB-43B0-8D10-DB99889E5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96" name="AutoShape 24" descr="좁은 수평선">
                <a:extLst>
                  <a:ext uri="{FF2B5EF4-FFF2-40B4-BE49-F238E27FC236}">
                    <a16:creationId xmlns:a16="http://schemas.microsoft.com/office/drawing/2014/main" xmlns="" id="{528909BE-E92C-401B-8D70-227DDE638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92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97" name="AutoShape 25" descr="좁은 수평선">
                <a:extLst>
                  <a:ext uri="{FF2B5EF4-FFF2-40B4-BE49-F238E27FC236}">
                    <a16:creationId xmlns:a16="http://schemas.microsoft.com/office/drawing/2014/main" xmlns="" id="{5F7B6042-4C5E-4C28-84A4-055E02EC7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</p:grpSp>
        <p:grpSp>
          <p:nvGrpSpPr>
            <p:cNvPr id="1053" name="Group 26" descr="좁은 수평선">
              <a:extLst>
                <a:ext uri="{FF2B5EF4-FFF2-40B4-BE49-F238E27FC236}">
                  <a16:creationId xmlns:a16="http://schemas.microsoft.com/office/drawing/2014/main" xmlns="" id="{F7AE6A22-D4EA-468B-A6DE-9BDD0F26A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4032"/>
              <a:ext cx="2496" cy="144"/>
              <a:chOff x="0" y="3926"/>
              <a:chExt cx="5760" cy="399"/>
            </a:xfrm>
          </p:grpSpPr>
          <p:sp>
            <p:nvSpPr>
              <p:cNvPr id="1054" name="AutoShape 27" descr="좁은 수평선">
                <a:extLst>
                  <a:ext uri="{FF2B5EF4-FFF2-40B4-BE49-F238E27FC236}">
                    <a16:creationId xmlns:a16="http://schemas.microsoft.com/office/drawing/2014/main" xmlns="" id="{29277A26-A584-484B-B966-B8F720E18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55" name="AutoShape 28" descr="좁은 수평선">
                <a:extLst>
                  <a:ext uri="{FF2B5EF4-FFF2-40B4-BE49-F238E27FC236}">
                    <a16:creationId xmlns:a16="http://schemas.microsoft.com/office/drawing/2014/main" xmlns="" id="{E9506A40-3123-4DF2-B697-EF77F8471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6" y="3941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56" name="AutoShape 29" descr="좁은 수평선">
                <a:extLst>
                  <a:ext uri="{FF2B5EF4-FFF2-40B4-BE49-F238E27FC236}">
                    <a16:creationId xmlns:a16="http://schemas.microsoft.com/office/drawing/2014/main" xmlns="" id="{6CF457FD-3554-46E5-AA5E-35416DBD8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57" name="AutoShape 30" descr="좁은 수평선">
                <a:extLst>
                  <a:ext uri="{FF2B5EF4-FFF2-40B4-BE49-F238E27FC236}">
                    <a16:creationId xmlns:a16="http://schemas.microsoft.com/office/drawing/2014/main" xmlns="" id="{11666621-0C21-496F-945B-461CACBDE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58" name="AutoShape 31" descr="좁은 수평선">
                <a:extLst>
                  <a:ext uri="{FF2B5EF4-FFF2-40B4-BE49-F238E27FC236}">
                    <a16:creationId xmlns:a16="http://schemas.microsoft.com/office/drawing/2014/main" xmlns="" id="{F8604149-E8B4-47A1-BA1C-A22807B80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3941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59" name="AutoShape 32" descr="좁은 수평선">
                <a:extLst>
                  <a:ext uri="{FF2B5EF4-FFF2-40B4-BE49-F238E27FC236}">
                    <a16:creationId xmlns:a16="http://schemas.microsoft.com/office/drawing/2014/main" xmlns="" id="{A34A370A-B7C2-47FE-A6C3-DF732F37C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0" name="AutoShape 33" descr="좁은 수평선">
                <a:extLst>
                  <a:ext uri="{FF2B5EF4-FFF2-40B4-BE49-F238E27FC236}">
                    <a16:creationId xmlns:a16="http://schemas.microsoft.com/office/drawing/2014/main" xmlns="" id="{BA37011C-1B84-4A1D-845B-3BB571CC8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1" name="AutoShape 34" descr="좁은 수평선">
                <a:extLst>
                  <a:ext uri="{FF2B5EF4-FFF2-40B4-BE49-F238E27FC236}">
                    <a16:creationId xmlns:a16="http://schemas.microsoft.com/office/drawing/2014/main" xmlns="" id="{2B77F5BF-6829-4C95-90E1-1622F8EA9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2" name="AutoShape 35" descr="좁은 수평선">
                <a:extLst>
                  <a:ext uri="{FF2B5EF4-FFF2-40B4-BE49-F238E27FC236}">
                    <a16:creationId xmlns:a16="http://schemas.microsoft.com/office/drawing/2014/main" xmlns="" id="{0820AC00-5348-469F-A437-6785343F9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3" name="AutoShape 36" descr="좁은 수평선">
                <a:extLst>
                  <a:ext uri="{FF2B5EF4-FFF2-40B4-BE49-F238E27FC236}">
                    <a16:creationId xmlns:a16="http://schemas.microsoft.com/office/drawing/2014/main" xmlns="" id="{DCCC582D-4E38-408F-B665-55553A9FD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4" name="AutoShape 37" descr="좁은 수평선">
                <a:extLst>
                  <a:ext uri="{FF2B5EF4-FFF2-40B4-BE49-F238E27FC236}">
                    <a16:creationId xmlns:a16="http://schemas.microsoft.com/office/drawing/2014/main" xmlns="" id="{D775CB83-8E78-4BFA-AF21-3E4B8DCAE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5" name="AutoShape 38" descr="좁은 수평선">
                <a:extLst>
                  <a:ext uri="{FF2B5EF4-FFF2-40B4-BE49-F238E27FC236}">
                    <a16:creationId xmlns:a16="http://schemas.microsoft.com/office/drawing/2014/main" xmlns="" id="{EBF7886D-77A6-4BA6-B276-D6A24CB73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6" name="AutoShape 39" descr="좁은 수평선">
                <a:extLst>
                  <a:ext uri="{FF2B5EF4-FFF2-40B4-BE49-F238E27FC236}">
                    <a16:creationId xmlns:a16="http://schemas.microsoft.com/office/drawing/2014/main" xmlns="" id="{E79691BE-A6FE-474E-B6EB-D22BB59FA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7" name="AutoShape 40" descr="좁은 수평선">
                <a:extLst>
                  <a:ext uri="{FF2B5EF4-FFF2-40B4-BE49-F238E27FC236}">
                    <a16:creationId xmlns:a16="http://schemas.microsoft.com/office/drawing/2014/main" xmlns="" id="{70F84AF8-839F-46BD-87CB-DDA84CB5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8" name="AutoShape 41" descr="좁은 수평선">
                <a:extLst>
                  <a:ext uri="{FF2B5EF4-FFF2-40B4-BE49-F238E27FC236}">
                    <a16:creationId xmlns:a16="http://schemas.microsoft.com/office/drawing/2014/main" xmlns="" id="{58512F8E-B641-4235-99B8-CA04A5111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69" name="AutoShape 42" descr="좁은 수평선">
                <a:extLst>
                  <a:ext uri="{FF2B5EF4-FFF2-40B4-BE49-F238E27FC236}">
                    <a16:creationId xmlns:a16="http://schemas.microsoft.com/office/drawing/2014/main" xmlns="" id="{207BD76D-5794-406B-8FCE-59241FA4D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92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0" name="AutoShape 43" descr="좁은 수평선">
                <a:extLst>
                  <a:ext uri="{FF2B5EF4-FFF2-40B4-BE49-F238E27FC236}">
                    <a16:creationId xmlns:a16="http://schemas.microsoft.com/office/drawing/2014/main" xmlns="" id="{7A3051A9-ED0A-47CD-8B0C-09765C818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1" name="AutoShape 44" descr="좁은 수평선">
                <a:extLst>
                  <a:ext uri="{FF2B5EF4-FFF2-40B4-BE49-F238E27FC236}">
                    <a16:creationId xmlns:a16="http://schemas.microsoft.com/office/drawing/2014/main" xmlns="" id="{A444AC79-6972-405D-B206-4F56597BB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392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2" name="AutoShape 45" descr="좁은 수평선">
                <a:extLst>
                  <a:ext uri="{FF2B5EF4-FFF2-40B4-BE49-F238E27FC236}">
                    <a16:creationId xmlns:a16="http://schemas.microsoft.com/office/drawing/2014/main" xmlns="" id="{72BFAF6F-9126-48DF-90DE-1145B0AA8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92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3" name="AutoShape 46" descr="좁은 수평선">
                <a:extLst>
                  <a:ext uri="{FF2B5EF4-FFF2-40B4-BE49-F238E27FC236}">
                    <a16:creationId xmlns:a16="http://schemas.microsoft.com/office/drawing/2014/main" xmlns="" id="{B92CB8A9-3A7A-43C3-93C6-FCC93157D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930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4" name="AutoShape 47" descr="좁은 수평선">
                <a:extLst>
                  <a:ext uri="{FF2B5EF4-FFF2-40B4-BE49-F238E27FC236}">
                    <a16:creationId xmlns:a16="http://schemas.microsoft.com/office/drawing/2014/main" xmlns="" id="{0F767FAB-DF6F-4D38-A643-D2BFF4219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92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75" name="AutoShape 48" descr="좁은 수평선">
                <a:extLst>
                  <a:ext uri="{FF2B5EF4-FFF2-40B4-BE49-F238E27FC236}">
                    <a16:creationId xmlns:a16="http://schemas.microsoft.com/office/drawing/2014/main" xmlns="" id="{B8BC808F-39E9-417C-BE54-CEA73A353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936"/>
                <a:ext cx="384" cy="384"/>
              </a:xfrm>
              <a:prstGeom prst="diamond">
                <a:avLst/>
              </a:prstGeom>
              <a:pattFill prst="narHorz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</p:grpSp>
      </p:grpSp>
      <p:grpSp>
        <p:nvGrpSpPr>
          <p:cNvPr id="1027" name="Group 49">
            <a:extLst>
              <a:ext uri="{FF2B5EF4-FFF2-40B4-BE49-F238E27FC236}">
                <a16:creationId xmlns:a16="http://schemas.microsoft.com/office/drawing/2014/main" xmlns="" id="{ED0822FE-5E70-49CC-8158-FBE2E767DC61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33400"/>
            <a:ext cx="7900988" cy="609600"/>
            <a:chOff x="384" y="336"/>
            <a:chExt cx="4977" cy="384"/>
          </a:xfrm>
        </p:grpSpPr>
        <p:sp>
          <p:nvSpPr>
            <p:cNvPr id="1033" name="Line 50">
              <a:extLst>
                <a:ext uri="{FF2B5EF4-FFF2-40B4-BE49-F238E27FC236}">
                  <a16:creationId xmlns:a16="http://schemas.microsoft.com/office/drawing/2014/main" xmlns="" id="{5F4339E4-E737-4677-AF5F-531F16AD447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480" y="720"/>
              <a:ext cx="4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034" name="Group 51">
              <a:extLst>
                <a:ext uri="{FF2B5EF4-FFF2-40B4-BE49-F238E27FC236}">
                  <a16:creationId xmlns:a16="http://schemas.microsoft.com/office/drawing/2014/main" xmlns="" id="{7B32CEC7-4F91-48DD-B0A7-76359A43A85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84" y="336"/>
              <a:ext cx="402" cy="319"/>
              <a:chOff x="384" y="336"/>
              <a:chExt cx="402" cy="319"/>
            </a:xfrm>
          </p:grpSpPr>
          <p:sp>
            <p:nvSpPr>
              <p:cNvPr id="1044" name="AutoShape 52">
                <a:extLst>
                  <a:ext uri="{FF2B5EF4-FFF2-40B4-BE49-F238E27FC236}">
                    <a16:creationId xmlns:a16="http://schemas.microsoft.com/office/drawing/2014/main" xmlns="" id="{B33C71D2-F745-49E4-88C7-25CCADEB6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" y="340"/>
                <a:ext cx="192" cy="31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45" name="Freeform 53">
                <a:extLst>
                  <a:ext uri="{FF2B5EF4-FFF2-40B4-BE49-F238E27FC236}">
                    <a16:creationId xmlns:a16="http://schemas.microsoft.com/office/drawing/2014/main" xmlns="" id="{4D67F186-D24A-47A8-A797-B14AACB64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339"/>
                <a:ext cx="190" cy="158"/>
              </a:xfrm>
              <a:custGeom>
                <a:avLst/>
                <a:gdLst>
                  <a:gd name="T0" fmla="*/ 45 w 196"/>
                  <a:gd name="T1" fmla="*/ 157 h 158"/>
                  <a:gd name="T2" fmla="*/ 119 w 196"/>
                  <a:gd name="T3" fmla="*/ 158 h 158"/>
                  <a:gd name="T4" fmla="*/ 71 w 196"/>
                  <a:gd name="T5" fmla="*/ 1 h 158"/>
                  <a:gd name="T6" fmla="*/ 0 w 196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158">
                    <a:moveTo>
                      <a:pt x="74" y="157"/>
                    </a:moveTo>
                    <a:lnTo>
                      <a:pt x="196" y="158"/>
                    </a:lnTo>
                    <a:lnTo>
                      <a:pt x="116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46" name="Freeform 54">
                <a:extLst>
                  <a:ext uri="{FF2B5EF4-FFF2-40B4-BE49-F238E27FC236}">
                    <a16:creationId xmlns:a16="http://schemas.microsoft.com/office/drawing/2014/main" xmlns="" id="{01638730-F58C-4215-9C55-9E99B9166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495"/>
                <a:ext cx="192" cy="158"/>
              </a:xfrm>
              <a:custGeom>
                <a:avLst/>
                <a:gdLst>
                  <a:gd name="T0" fmla="*/ 73 w 192"/>
                  <a:gd name="T1" fmla="*/ 1 h 157"/>
                  <a:gd name="T2" fmla="*/ 192 w 192"/>
                  <a:gd name="T3" fmla="*/ 0 h 157"/>
                  <a:gd name="T4" fmla="*/ 113 w 192"/>
                  <a:gd name="T5" fmla="*/ 173 h 157"/>
                  <a:gd name="T6" fmla="*/ 0 w 192"/>
                  <a:gd name="T7" fmla="*/ 173 h 1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157">
                    <a:moveTo>
                      <a:pt x="73" y="1"/>
                    </a:moveTo>
                    <a:lnTo>
                      <a:pt x="192" y="0"/>
                    </a:lnTo>
                    <a:lnTo>
                      <a:pt x="113" y="157"/>
                    </a:lnTo>
                    <a:lnTo>
                      <a:pt x="0" y="157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47" name="AutoShape 55">
                <a:extLst>
                  <a:ext uri="{FF2B5EF4-FFF2-40B4-BE49-F238E27FC236}">
                    <a16:creationId xmlns:a16="http://schemas.microsoft.com/office/drawing/2014/main" xmlns="" id="{082591A0-311E-40E4-9D2D-F60DC520F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36"/>
                <a:ext cx="136" cy="319"/>
              </a:xfrm>
              <a:prstGeom prst="diamond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48" name="Freeform 56">
                <a:extLst>
                  <a:ext uri="{FF2B5EF4-FFF2-40B4-BE49-F238E27FC236}">
                    <a16:creationId xmlns:a16="http://schemas.microsoft.com/office/drawing/2014/main" xmlns="" id="{D8FD0E8E-408A-4979-86D1-A0B1F69D6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" y="339"/>
                <a:ext cx="192" cy="158"/>
              </a:xfrm>
              <a:custGeom>
                <a:avLst/>
                <a:gdLst>
                  <a:gd name="T0" fmla="*/ 53 w 196"/>
                  <a:gd name="T1" fmla="*/ 158 h 158"/>
                  <a:gd name="T2" fmla="*/ 141 w 196"/>
                  <a:gd name="T3" fmla="*/ 158 h 158"/>
                  <a:gd name="T4" fmla="*/ 90 w 196"/>
                  <a:gd name="T5" fmla="*/ 0 h 158"/>
                  <a:gd name="T6" fmla="*/ 0 w 196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158">
                    <a:moveTo>
                      <a:pt x="69" y="158"/>
                    </a:moveTo>
                    <a:lnTo>
                      <a:pt x="196" y="158"/>
                    </a:lnTo>
                    <a:lnTo>
                      <a:pt x="1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49" name="Freeform 57">
                <a:extLst>
                  <a:ext uri="{FF2B5EF4-FFF2-40B4-BE49-F238E27FC236}">
                    <a16:creationId xmlns:a16="http://schemas.microsoft.com/office/drawing/2014/main" xmlns="" id="{4BAFED00-C744-4C38-B663-BCA8B873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495"/>
                <a:ext cx="194" cy="160"/>
              </a:xfrm>
              <a:custGeom>
                <a:avLst/>
                <a:gdLst>
                  <a:gd name="T0" fmla="*/ 67 w 194"/>
                  <a:gd name="T1" fmla="*/ 0 h 158"/>
                  <a:gd name="T2" fmla="*/ 194 w 194"/>
                  <a:gd name="T3" fmla="*/ 0 h 158"/>
                  <a:gd name="T4" fmla="*/ 120 w 194"/>
                  <a:gd name="T5" fmla="*/ 190 h 158"/>
                  <a:gd name="T6" fmla="*/ 0 w 194"/>
                  <a:gd name="T7" fmla="*/ 189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158">
                    <a:moveTo>
                      <a:pt x="67" y="0"/>
                    </a:moveTo>
                    <a:lnTo>
                      <a:pt x="194" y="0"/>
                    </a:lnTo>
                    <a:lnTo>
                      <a:pt x="120" y="158"/>
                    </a:lnTo>
                    <a:lnTo>
                      <a:pt x="0" y="15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50" name="Freeform 58">
                <a:extLst>
                  <a:ext uri="{FF2B5EF4-FFF2-40B4-BE49-F238E27FC236}">
                    <a16:creationId xmlns:a16="http://schemas.microsoft.com/office/drawing/2014/main" xmlns="" id="{E7E4AAFF-5F02-4A0C-B5A6-368818F74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393"/>
                <a:ext cx="86" cy="102"/>
              </a:xfrm>
              <a:custGeom>
                <a:avLst/>
                <a:gdLst>
                  <a:gd name="T0" fmla="*/ 44 w 86"/>
                  <a:gd name="T1" fmla="*/ 0 h 102"/>
                  <a:gd name="T2" fmla="*/ 0 w 86"/>
                  <a:gd name="T3" fmla="*/ 102 h 102"/>
                  <a:gd name="T4" fmla="*/ 86 w 86"/>
                  <a:gd name="T5" fmla="*/ 102 h 102"/>
                  <a:gd name="T6" fmla="*/ 44 w 86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102">
                    <a:moveTo>
                      <a:pt x="44" y="0"/>
                    </a:moveTo>
                    <a:lnTo>
                      <a:pt x="0" y="102"/>
                    </a:lnTo>
                    <a:lnTo>
                      <a:pt x="86" y="10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51" name="Freeform 59">
                <a:extLst>
                  <a:ext uri="{FF2B5EF4-FFF2-40B4-BE49-F238E27FC236}">
                    <a16:creationId xmlns:a16="http://schemas.microsoft.com/office/drawing/2014/main" xmlns="" id="{DA3B4EA4-AEFF-4F1E-8A0E-8C725F880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495"/>
                <a:ext cx="86" cy="102"/>
              </a:xfrm>
              <a:custGeom>
                <a:avLst/>
                <a:gdLst>
                  <a:gd name="T0" fmla="*/ 42 w 86"/>
                  <a:gd name="T1" fmla="*/ 102 h 102"/>
                  <a:gd name="T2" fmla="*/ 0 w 86"/>
                  <a:gd name="T3" fmla="*/ 0 h 102"/>
                  <a:gd name="T4" fmla="*/ 86 w 86"/>
                  <a:gd name="T5" fmla="*/ 0 h 102"/>
                  <a:gd name="T6" fmla="*/ 42 w 86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102">
                    <a:moveTo>
                      <a:pt x="42" y="102"/>
                    </a:moveTo>
                    <a:lnTo>
                      <a:pt x="0" y="0"/>
                    </a:lnTo>
                    <a:lnTo>
                      <a:pt x="86" y="0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035" name="Group 60">
              <a:extLst>
                <a:ext uri="{FF2B5EF4-FFF2-40B4-BE49-F238E27FC236}">
                  <a16:creationId xmlns:a16="http://schemas.microsoft.com/office/drawing/2014/main" xmlns="" id="{935329F3-BDB9-4130-99E3-54D1BD0301A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59" y="336"/>
              <a:ext cx="402" cy="319"/>
              <a:chOff x="384" y="336"/>
              <a:chExt cx="402" cy="319"/>
            </a:xfrm>
          </p:grpSpPr>
          <p:sp>
            <p:nvSpPr>
              <p:cNvPr id="1036" name="AutoShape 61">
                <a:extLst>
                  <a:ext uri="{FF2B5EF4-FFF2-40B4-BE49-F238E27FC236}">
                    <a16:creationId xmlns:a16="http://schemas.microsoft.com/office/drawing/2014/main" xmlns="" id="{ED9E3074-469E-4DEA-9F77-46CA7253F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" y="340"/>
                <a:ext cx="192" cy="315"/>
              </a:xfrm>
              <a:prstGeom prst="diamond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37" name="Freeform 62">
                <a:extLst>
                  <a:ext uri="{FF2B5EF4-FFF2-40B4-BE49-F238E27FC236}">
                    <a16:creationId xmlns:a16="http://schemas.microsoft.com/office/drawing/2014/main" xmlns="" id="{9228B2FB-8E58-4B3F-953E-416ABB80D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339"/>
                <a:ext cx="190" cy="158"/>
              </a:xfrm>
              <a:custGeom>
                <a:avLst/>
                <a:gdLst>
                  <a:gd name="T0" fmla="*/ 45 w 196"/>
                  <a:gd name="T1" fmla="*/ 157 h 158"/>
                  <a:gd name="T2" fmla="*/ 119 w 196"/>
                  <a:gd name="T3" fmla="*/ 158 h 158"/>
                  <a:gd name="T4" fmla="*/ 71 w 196"/>
                  <a:gd name="T5" fmla="*/ 1 h 158"/>
                  <a:gd name="T6" fmla="*/ 0 w 196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158">
                    <a:moveTo>
                      <a:pt x="74" y="157"/>
                    </a:moveTo>
                    <a:lnTo>
                      <a:pt x="196" y="158"/>
                    </a:lnTo>
                    <a:lnTo>
                      <a:pt x="116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8" name="Freeform 63">
                <a:extLst>
                  <a:ext uri="{FF2B5EF4-FFF2-40B4-BE49-F238E27FC236}">
                    <a16:creationId xmlns:a16="http://schemas.microsoft.com/office/drawing/2014/main" xmlns="" id="{0EC177ED-0FFD-4F4B-9D59-858E185A6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495"/>
                <a:ext cx="192" cy="158"/>
              </a:xfrm>
              <a:custGeom>
                <a:avLst/>
                <a:gdLst>
                  <a:gd name="T0" fmla="*/ 73 w 192"/>
                  <a:gd name="T1" fmla="*/ 1 h 157"/>
                  <a:gd name="T2" fmla="*/ 192 w 192"/>
                  <a:gd name="T3" fmla="*/ 0 h 157"/>
                  <a:gd name="T4" fmla="*/ 113 w 192"/>
                  <a:gd name="T5" fmla="*/ 173 h 157"/>
                  <a:gd name="T6" fmla="*/ 0 w 192"/>
                  <a:gd name="T7" fmla="*/ 173 h 1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157">
                    <a:moveTo>
                      <a:pt x="73" y="1"/>
                    </a:moveTo>
                    <a:lnTo>
                      <a:pt x="192" y="0"/>
                    </a:lnTo>
                    <a:lnTo>
                      <a:pt x="113" y="157"/>
                    </a:lnTo>
                    <a:lnTo>
                      <a:pt x="0" y="157"/>
                    </a:lnTo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9" name="AutoShape 64">
                <a:extLst>
                  <a:ext uri="{FF2B5EF4-FFF2-40B4-BE49-F238E27FC236}">
                    <a16:creationId xmlns:a16="http://schemas.microsoft.com/office/drawing/2014/main" xmlns="" id="{0970B6BC-3F6C-443B-BCA0-55ECF2FF3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36"/>
                <a:ext cx="136" cy="319"/>
              </a:xfrm>
              <a:prstGeom prst="diamond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latinLnBrk="1" hangingPunct="1">
                  <a:defRPr/>
                </a:pPr>
                <a:endParaRPr lang="ko-KR" altLang="en-US"/>
              </a:p>
            </p:txBody>
          </p:sp>
          <p:sp>
            <p:nvSpPr>
              <p:cNvPr id="1040" name="Freeform 65">
                <a:extLst>
                  <a:ext uri="{FF2B5EF4-FFF2-40B4-BE49-F238E27FC236}">
                    <a16:creationId xmlns:a16="http://schemas.microsoft.com/office/drawing/2014/main" xmlns="" id="{67C1421C-03E3-4CB4-B995-2697DF99E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" y="339"/>
                <a:ext cx="192" cy="158"/>
              </a:xfrm>
              <a:custGeom>
                <a:avLst/>
                <a:gdLst>
                  <a:gd name="T0" fmla="*/ 53 w 196"/>
                  <a:gd name="T1" fmla="*/ 158 h 158"/>
                  <a:gd name="T2" fmla="*/ 141 w 196"/>
                  <a:gd name="T3" fmla="*/ 158 h 158"/>
                  <a:gd name="T4" fmla="*/ 90 w 196"/>
                  <a:gd name="T5" fmla="*/ 0 h 158"/>
                  <a:gd name="T6" fmla="*/ 0 w 196"/>
                  <a:gd name="T7" fmla="*/ 0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158">
                    <a:moveTo>
                      <a:pt x="69" y="158"/>
                    </a:moveTo>
                    <a:lnTo>
                      <a:pt x="196" y="158"/>
                    </a:lnTo>
                    <a:lnTo>
                      <a:pt x="12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41" name="Freeform 66">
                <a:extLst>
                  <a:ext uri="{FF2B5EF4-FFF2-40B4-BE49-F238E27FC236}">
                    <a16:creationId xmlns:a16="http://schemas.microsoft.com/office/drawing/2014/main" xmlns="" id="{AE22D208-CABF-467C-B7F5-2F580B9A2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495"/>
                <a:ext cx="194" cy="160"/>
              </a:xfrm>
              <a:custGeom>
                <a:avLst/>
                <a:gdLst>
                  <a:gd name="T0" fmla="*/ 67 w 194"/>
                  <a:gd name="T1" fmla="*/ 0 h 158"/>
                  <a:gd name="T2" fmla="*/ 194 w 194"/>
                  <a:gd name="T3" fmla="*/ 0 h 158"/>
                  <a:gd name="T4" fmla="*/ 120 w 194"/>
                  <a:gd name="T5" fmla="*/ 190 h 158"/>
                  <a:gd name="T6" fmla="*/ 0 w 194"/>
                  <a:gd name="T7" fmla="*/ 189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158">
                    <a:moveTo>
                      <a:pt x="67" y="0"/>
                    </a:moveTo>
                    <a:lnTo>
                      <a:pt x="194" y="0"/>
                    </a:lnTo>
                    <a:lnTo>
                      <a:pt x="120" y="158"/>
                    </a:lnTo>
                    <a:lnTo>
                      <a:pt x="0" y="15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42" name="Freeform 67">
                <a:extLst>
                  <a:ext uri="{FF2B5EF4-FFF2-40B4-BE49-F238E27FC236}">
                    <a16:creationId xmlns:a16="http://schemas.microsoft.com/office/drawing/2014/main" xmlns="" id="{7F71A26E-F778-4753-95FD-37725B46C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393"/>
                <a:ext cx="86" cy="102"/>
              </a:xfrm>
              <a:custGeom>
                <a:avLst/>
                <a:gdLst>
                  <a:gd name="T0" fmla="*/ 44 w 86"/>
                  <a:gd name="T1" fmla="*/ 0 h 102"/>
                  <a:gd name="T2" fmla="*/ 0 w 86"/>
                  <a:gd name="T3" fmla="*/ 102 h 102"/>
                  <a:gd name="T4" fmla="*/ 86 w 86"/>
                  <a:gd name="T5" fmla="*/ 102 h 102"/>
                  <a:gd name="T6" fmla="*/ 44 w 86"/>
                  <a:gd name="T7" fmla="*/ 0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102">
                    <a:moveTo>
                      <a:pt x="44" y="0"/>
                    </a:moveTo>
                    <a:lnTo>
                      <a:pt x="0" y="102"/>
                    </a:lnTo>
                    <a:lnTo>
                      <a:pt x="86" y="10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43" name="Freeform 68">
                <a:extLst>
                  <a:ext uri="{FF2B5EF4-FFF2-40B4-BE49-F238E27FC236}">
                    <a16:creationId xmlns:a16="http://schemas.microsoft.com/office/drawing/2014/main" xmlns="" id="{FDC627BC-6525-45E5-879F-0F5573D13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" y="495"/>
                <a:ext cx="86" cy="102"/>
              </a:xfrm>
              <a:custGeom>
                <a:avLst/>
                <a:gdLst>
                  <a:gd name="T0" fmla="*/ 42 w 86"/>
                  <a:gd name="T1" fmla="*/ 102 h 102"/>
                  <a:gd name="T2" fmla="*/ 0 w 86"/>
                  <a:gd name="T3" fmla="*/ 0 h 102"/>
                  <a:gd name="T4" fmla="*/ 86 w 86"/>
                  <a:gd name="T5" fmla="*/ 0 h 102"/>
                  <a:gd name="T6" fmla="*/ 42 w 86"/>
                  <a:gd name="T7" fmla="*/ 102 h 10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102">
                    <a:moveTo>
                      <a:pt x="42" y="102"/>
                    </a:moveTo>
                    <a:lnTo>
                      <a:pt x="0" y="0"/>
                    </a:lnTo>
                    <a:lnTo>
                      <a:pt x="86" y="0"/>
                    </a:lnTo>
                    <a:lnTo>
                      <a:pt x="42" y="1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028" name="Rectangle 69">
            <a:extLst>
              <a:ext uri="{FF2B5EF4-FFF2-40B4-BE49-F238E27FC236}">
                <a16:creationId xmlns:a16="http://schemas.microsoft.com/office/drawing/2014/main" xmlns="" id="{A56834E0-6026-4EAF-85D4-4B6DED054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9" name="Rectangle 70">
            <a:extLst>
              <a:ext uri="{FF2B5EF4-FFF2-40B4-BE49-F238E27FC236}">
                <a16:creationId xmlns:a16="http://schemas.microsoft.com/office/drawing/2014/main" xmlns="" id="{4EA8DF06-9660-49D5-97A8-A3689304B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22279" name="Rectangle 71">
            <a:extLst>
              <a:ext uri="{FF2B5EF4-FFF2-40B4-BE49-F238E27FC236}">
                <a16:creationId xmlns:a16="http://schemas.microsoft.com/office/drawing/2014/main" xmlns="" id="{D1D2520B-3107-483D-9916-72A196155AB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22280" name="Rectangle 72">
            <a:extLst>
              <a:ext uri="{FF2B5EF4-FFF2-40B4-BE49-F238E27FC236}">
                <a16:creationId xmlns:a16="http://schemas.microsoft.com/office/drawing/2014/main" xmlns="" id="{EFF760C3-24FA-4A8A-8F50-3AB610E06D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22281" name="Rectangle 73">
            <a:extLst>
              <a:ext uri="{FF2B5EF4-FFF2-40B4-BE49-F238E27FC236}">
                <a16:creationId xmlns:a16="http://schemas.microsoft.com/office/drawing/2014/main" xmlns="" id="{7C66C8E5-9A25-4E41-9185-67FC49CE37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400" b="0"/>
            </a:lvl1pPr>
          </a:lstStyle>
          <a:p>
            <a:fld id="{5B45BD13-8EE3-43A7-9519-D371279922D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  <a:cs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  <a:cs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  <a:cs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  <a:cs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v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v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v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v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v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FB59D613-4165-4242-9063-9810FD280C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편의점 추가자료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02D93EF-2256-4D2C-8225-88B4705C6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860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『</a:t>
            </a:r>
            <a:r>
              <a:rPr lang="ko-KR" alt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제</a:t>
            </a:r>
            <a:r>
              <a:rPr lang="en-US" altLang="ko-KR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r>
              <a:rPr lang="ko-KR" alt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장 유통의 이해</a:t>
            </a:r>
            <a:r>
              <a:rPr lang="en-US" altLang="ko-KR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』</a:t>
            </a:r>
            <a:endParaRPr lang="ko-KR" alt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288BF7-DA4C-46ED-B27F-1F597C0A5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76250"/>
            <a:ext cx="6400800" cy="590550"/>
          </a:xfrm>
        </p:spPr>
        <p:txBody>
          <a:bodyPr/>
          <a:lstStyle/>
          <a:p>
            <a:pPr eaLnBrk="1" hangingPunct="1"/>
            <a:r>
              <a:rPr lang="ko-KR" altLang="en-US" sz="3200" b="0" dirty="0"/>
              <a:t>세븐 </a:t>
            </a:r>
            <a:r>
              <a:rPr lang="ko-KR" altLang="en-US" sz="3200" b="0" dirty="0" err="1"/>
              <a:t>일레븐의</a:t>
            </a:r>
            <a:r>
              <a:rPr lang="ko-KR" altLang="en-US" sz="3200" b="0" dirty="0"/>
              <a:t> 시작</a:t>
            </a:r>
            <a:endParaRPr lang="en-US" altLang="ko-KR" sz="32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E594B9A9-3327-4D8C-A999-17031028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748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288BF7-DA4C-46ED-B27F-1F597C0A5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76250"/>
            <a:ext cx="6400800" cy="590550"/>
          </a:xfrm>
        </p:spPr>
        <p:txBody>
          <a:bodyPr/>
          <a:lstStyle/>
          <a:p>
            <a:pPr eaLnBrk="1" hangingPunct="1"/>
            <a:r>
              <a:rPr lang="ko-KR" altLang="en-US" sz="3200" b="0" dirty="0"/>
              <a:t>세븐 </a:t>
            </a:r>
            <a:r>
              <a:rPr lang="ko-KR" altLang="en-US" sz="3200" b="0" dirty="0" err="1"/>
              <a:t>일레븐의</a:t>
            </a:r>
            <a:r>
              <a:rPr lang="ko-KR" altLang="en-US" sz="3200" b="0" dirty="0"/>
              <a:t> 시작</a:t>
            </a:r>
            <a:endParaRPr lang="en-US" altLang="ko-KR" sz="3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572649D-43EF-43DD-B369-80602B016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" y="0"/>
            <a:ext cx="913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4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288BF7-DA4C-46ED-B27F-1F597C0A5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76250"/>
            <a:ext cx="6400800" cy="590550"/>
          </a:xfrm>
        </p:spPr>
        <p:txBody>
          <a:bodyPr/>
          <a:lstStyle/>
          <a:p>
            <a:pPr eaLnBrk="1" hangingPunct="1"/>
            <a:r>
              <a:rPr lang="ko-KR" altLang="en-US" sz="3200" b="0" dirty="0"/>
              <a:t>세븐 </a:t>
            </a:r>
            <a:r>
              <a:rPr lang="ko-KR" altLang="en-US" sz="3200" b="0" dirty="0" err="1"/>
              <a:t>일레븐의</a:t>
            </a:r>
            <a:r>
              <a:rPr lang="ko-KR" altLang="en-US" sz="3200" b="0" dirty="0"/>
              <a:t> 시작</a:t>
            </a:r>
            <a:endParaRPr lang="en-US" altLang="ko-KR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40954BB-C39D-4A6F-AFBE-757C234F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703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288BF7-DA4C-46ED-B27F-1F597C0A5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76250"/>
            <a:ext cx="6400800" cy="590550"/>
          </a:xfrm>
        </p:spPr>
        <p:txBody>
          <a:bodyPr/>
          <a:lstStyle/>
          <a:p>
            <a:pPr eaLnBrk="1" hangingPunct="1"/>
            <a:r>
              <a:rPr lang="ko-KR" altLang="en-US" sz="3200" b="0" dirty="0"/>
              <a:t>세븐 </a:t>
            </a:r>
            <a:r>
              <a:rPr lang="ko-KR" altLang="en-US" sz="3200" b="0" dirty="0" err="1"/>
              <a:t>일레븐의</a:t>
            </a:r>
            <a:r>
              <a:rPr lang="ko-KR" altLang="en-US" sz="3200" b="0" dirty="0"/>
              <a:t> 시작</a:t>
            </a:r>
            <a:endParaRPr lang="en-US" altLang="ko-KR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7B7A3BC-C8ED-4AB2-AFB2-7372D619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99"/>
            <a:ext cx="9144000" cy="687399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4343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288BF7-DA4C-46ED-B27F-1F597C0A5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476250"/>
            <a:ext cx="6400800" cy="590550"/>
          </a:xfrm>
        </p:spPr>
        <p:txBody>
          <a:bodyPr/>
          <a:lstStyle/>
          <a:p>
            <a:pPr eaLnBrk="1" hangingPunct="1"/>
            <a:r>
              <a:rPr lang="ko-KR" altLang="en-US" sz="3200" b="0" dirty="0"/>
              <a:t>세븐 </a:t>
            </a:r>
            <a:r>
              <a:rPr lang="ko-KR" altLang="en-US" sz="3200" b="0" dirty="0" err="1"/>
              <a:t>일레븐의</a:t>
            </a:r>
            <a:r>
              <a:rPr lang="ko-KR" altLang="en-US" sz="3200" b="0" dirty="0"/>
              <a:t> 시작</a:t>
            </a:r>
            <a:endParaRPr lang="en-US" altLang="ko-KR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7B7A3BC-C8ED-4AB2-AFB2-7372D6195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99"/>
            <a:ext cx="9144000" cy="687399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231BAFD-F0C0-46C9-9FBE-9EDEC9340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02"/>
            <a:ext cx="9144000" cy="44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4828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">
  <a:themeElements>
    <a:clrScheme name="경영 1">
      <a:dk1>
        <a:srgbClr val="000000"/>
      </a:dk1>
      <a:lt1>
        <a:srgbClr val="FFFFFF"/>
      </a:lt1>
      <a:dk2>
        <a:srgbClr val="CC6600"/>
      </a:dk2>
      <a:lt2>
        <a:srgbClr val="F5B363"/>
      </a:lt2>
      <a:accent1>
        <a:srgbClr val="EB933B"/>
      </a:accent1>
      <a:accent2>
        <a:srgbClr val="F3C917"/>
      </a:accent2>
      <a:accent3>
        <a:srgbClr val="FFFFFF"/>
      </a:accent3>
      <a:accent4>
        <a:srgbClr val="000000"/>
      </a:accent4>
      <a:accent5>
        <a:srgbClr val="F3C8AF"/>
      </a:accent5>
      <a:accent6>
        <a:srgbClr val="DCB614"/>
      </a:accent6>
      <a:hlink>
        <a:srgbClr val="BB9321"/>
      </a:hlink>
      <a:folHlink>
        <a:srgbClr val="F1E785"/>
      </a:folHlink>
    </a:clrScheme>
    <a:fontScheme name="경영">
      <a:majorFont>
        <a:latin typeface="굴림"/>
        <a:ea typeface="굴림"/>
        <a:cs typeface="굴림"/>
      </a:majorFont>
      <a:minorFont>
        <a:latin typeface="굴림"/>
        <a:ea typeface="굴림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경영 1">
        <a:dk1>
          <a:srgbClr val="000000"/>
        </a:dk1>
        <a:lt1>
          <a:srgbClr val="FFFFFF"/>
        </a:lt1>
        <a:dk2>
          <a:srgbClr val="CC6600"/>
        </a:dk2>
        <a:lt2>
          <a:srgbClr val="F5B363"/>
        </a:lt2>
        <a:accent1>
          <a:srgbClr val="EB933B"/>
        </a:accent1>
        <a:accent2>
          <a:srgbClr val="F3C917"/>
        </a:accent2>
        <a:accent3>
          <a:srgbClr val="FFFFFF"/>
        </a:accent3>
        <a:accent4>
          <a:srgbClr val="000000"/>
        </a:accent4>
        <a:accent5>
          <a:srgbClr val="F3C8AF"/>
        </a:accent5>
        <a:accent6>
          <a:srgbClr val="DCB614"/>
        </a:accent6>
        <a:hlink>
          <a:srgbClr val="BB9321"/>
        </a:hlink>
        <a:folHlink>
          <a:srgbClr val="F1E7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경영 2">
        <a:dk1>
          <a:srgbClr val="000000"/>
        </a:dk1>
        <a:lt1>
          <a:srgbClr val="FFFFFF"/>
        </a:lt1>
        <a:dk2>
          <a:srgbClr val="7EA93F"/>
        </a:dk2>
        <a:lt2>
          <a:srgbClr val="C1D078"/>
        </a:lt2>
        <a:accent1>
          <a:srgbClr val="A3BC5E"/>
        </a:accent1>
        <a:accent2>
          <a:srgbClr val="DEA866"/>
        </a:accent2>
        <a:accent3>
          <a:srgbClr val="FFFFFF"/>
        </a:accent3>
        <a:accent4>
          <a:srgbClr val="000000"/>
        </a:accent4>
        <a:accent5>
          <a:srgbClr val="CEDAB6"/>
        </a:accent5>
        <a:accent6>
          <a:srgbClr val="C9985C"/>
        </a:accent6>
        <a:hlink>
          <a:srgbClr val="B65A22"/>
        </a:hlink>
        <a:folHlink>
          <a:srgbClr val="EACB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경영 3">
        <a:dk1>
          <a:srgbClr val="000000"/>
        </a:dk1>
        <a:lt1>
          <a:srgbClr val="FFFFFF"/>
        </a:lt1>
        <a:dk2>
          <a:srgbClr val="D56755"/>
        </a:dk2>
        <a:lt2>
          <a:srgbClr val="F6C6C6"/>
        </a:lt2>
        <a:accent1>
          <a:srgbClr val="EC9780"/>
        </a:accent1>
        <a:accent2>
          <a:srgbClr val="ECA958"/>
        </a:accent2>
        <a:accent3>
          <a:srgbClr val="FFFFFF"/>
        </a:accent3>
        <a:accent4>
          <a:srgbClr val="000000"/>
        </a:accent4>
        <a:accent5>
          <a:srgbClr val="F4C9C0"/>
        </a:accent5>
        <a:accent6>
          <a:srgbClr val="D6994F"/>
        </a:accent6>
        <a:hlink>
          <a:srgbClr val="D97131"/>
        </a:hlink>
        <a:folHlink>
          <a:srgbClr val="F7CD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경영 4">
        <a:dk1>
          <a:srgbClr val="000000"/>
        </a:dk1>
        <a:lt1>
          <a:srgbClr val="FFFFFF"/>
        </a:lt1>
        <a:dk2>
          <a:srgbClr val="990000"/>
        </a:dk2>
        <a:lt2>
          <a:srgbClr val="FDBDBB"/>
        </a:lt2>
        <a:accent1>
          <a:srgbClr val="DC4E4E"/>
        </a:accent1>
        <a:accent2>
          <a:srgbClr val="5984EF"/>
        </a:accent2>
        <a:accent3>
          <a:srgbClr val="FFFFFF"/>
        </a:accent3>
        <a:accent4>
          <a:srgbClr val="000000"/>
        </a:accent4>
        <a:accent5>
          <a:srgbClr val="EBB2B2"/>
        </a:accent5>
        <a:accent6>
          <a:srgbClr val="5077D9"/>
        </a:accent6>
        <a:hlink>
          <a:srgbClr val="1E44AE"/>
        </a:hlink>
        <a:folHlink>
          <a:srgbClr val="BDD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경영 5">
        <a:dk1>
          <a:srgbClr val="000000"/>
        </a:dk1>
        <a:lt1>
          <a:srgbClr val="FFFFFF"/>
        </a:lt1>
        <a:dk2>
          <a:srgbClr val="1475A6"/>
        </a:dk2>
        <a:lt2>
          <a:srgbClr val="B9D4F7"/>
        </a:lt2>
        <a:accent1>
          <a:srgbClr val="69B0D7"/>
        </a:accent1>
        <a:accent2>
          <a:srgbClr val="51C5BF"/>
        </a:accent2>
        <a:accent3>
          <a:srgbClr val="FFFFFF"/>
        </a:accent3>
        <a:accent4>
          <a:srgbClr val="000000"/>
        </a:accent4>
        <a:accent5>
          <a:srgbClr val="B9D4E8"/>
        </a:accent5>
        <a:accent6>
          <a:srgbClr val="49B2AD"/>
        </a:accent6>
        <a:hlink>
          <a:srgbClr val="2F8C93"/>
        </a:hlink>
        <a:folHlink>
          <a:srgbClr val="9BE7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경영 6">
        <a:dk1>
          <a:srgbClr val="000000"/>
        </a:dk1>
        <a:lt1>
          <a:srgbClr val="FFFFFF"/>
        </a:lt1>
        <a:dk2>
          <a:srgbClr val="A60000"/>
        </a:dk2>
        <a:lt2>
          <a:srgbClr val="FDC4C3"/>
        </a:lt2>
        <a:accent1>
          <a:srgbClr val="DB664F"/>
        </a:accent1>
        <a:accent2>
          <a:srgbClr val="76BAD2"/>
        </a:accent2>
        <a:accent3>
          <a:srgbClr val="FFFFFF"/>
        </a:accent3>
        <a:accent4>
          <a:srgbClr val="000000"/>
        </a:accent4>
        <a:accent5>
          <a:srgbClr val="EAB8B2"/>
        </a:accent5>
        <a:accent6>
          <a:srgbClr val="6AA8BE"/>
        </a:accent6>
        <a:hlink>
          <a:srgbClr val="30789C"/>
        </a:hlink>
        <a:folHlink>
          <a:srgbClr val="BCDA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경영 7">
        <a:dk1>
          <a:srgbClr val="000000"/>
        </a:dk1>
        <a:lt1>
          <a:srgbClr val="FFFFFF"/>
        </a:lt1>
        <a:dk2>
          <a:srgbClr val="B57901"/>
        </a:dk2>
        <a:lt2>
          <a:srgbClr val="FFE149"/>
        </a:lt2>
        <a:accent1>
          <a:srgbClr val="F3BF01"/>
        </a:accent1>
        <a:accent2>
          <a:srgbClr val="F37C0F"/>
        </a:accent2>
        <a:accent3>
          <a:srgbClr val="FFFFFF"/>
        </a:accent3>
        <a:accent4>
          <a:srgbClr val="000000"/>
        </a:accent4>
        <a:accent5>
          <a:srgbClr val="F8DCAA"/>
        </a:accent5>
        <a:accent6>
          <a:srgbClr val="DC700C"/>
        </a:accent6>
        <a:hlink>
          <a:srgbClr val="C35219"/>
        </a:hlink>
        <a:folHlink>
          <a:srgbClr val="EEC1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경영 8">
        <a:dk1>
          <a:srgbClr val="000000"/>
        </a:dk1>
        <a:lt1>
          <a:srgbClr val="FFFFFF"/>
        </a:lt1>
        <a:dk2>
          <a:srgbClr val="777777"/>
        </a:dk2>
        <a:lt2>
          <a:srgbClr val="DDDDDD"/>
        </a:lt2>
        <a:accent1>
          <a:srgbClr val="B2B2B2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78787"/>
        </a:accent6>
        <a:hlink>
          <a:srgbClr val="777777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Settings\master\바탕 화면\경영.pot</Template>
  <TotalTime>25314</TotalTime>
  <Words>69</Words>
  <Application>Microsoft Office PowerPoint</Application>
  <PresentationFormat>오버헤드</PresentationFormat>
  <Paragraphs>22</Paragraphs>
  <Slides>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굴림</vt:lpstr>
      <vt:lpstr>Arial</vt:lpstr>
      <vt:lpstr>Times New Roman</vt:lpstr>
      <vt:lpstr>Wingdings</vt:lpstr>
      <vt:lpstr>경영</vt:lpstr>
      <vt:lpstr>편의점 추가자료</vt:lpstr>
      <vt:lpstr>세븐 일레븐의 시작</vt:lpstr>
      <vt:lpstr>세븐 일레븐의 시작</vt:lpstr>
      <vt:lpstr>세븐 일레븐의 시작</vt:lpstr>
      <vt:lpstr>세븐 일레븐의 시작</vt:lpstr>
      <vt:lpstr>세븐 일레븐의 시작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생산관리 강의노트</dc:title>
  <dc:creator>정하은</dc:creator>
  <cp:lastModifiedBy>user</cp:lastModifiedBy>
  <cp:revision>836</cp:revision>
  <cp:lastPrinted>1997-02-26T15:00:00Z</cp:lastPrinted>
  <dcterms:created xsi:type="dcterms:W3CDTF">1999-04-10T06:05:50Z</dcterms:created>
  <dcterms:modified xsi:type="dcterms:W3CDTF">2022-09-27T03:10:00Z</dcterms:modified>
</cp:coreProperties>
</file>